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3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02/04/2019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02/04/2019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02/04/2019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02/04/2019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02/04/2019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02/04/2019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02/04/2019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02/04/2019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02/04/2019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02/04/2019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02/04/2019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02/04/2019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0175" y="228599"/>
            <a:ext cx="7406640" cy="243840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SHREE-DEV7-2453" pitchFamily="2" charset="0"/>
              </a:rPr>
              <a:t>~</a:t>
            </a:r>
            <a:r>
              <a:rPr lang="en-US" dirty="0" err="1" smtClean="0">
                <a:latin typeface="SHREE-DEV7-2453" pitchFamily="2" charset="0"/>
              </a:rPr>
              <a:t>r.E</a:t>
            </a:r>
            <a:r>
              <a:rPr lang="en-US" dirty="0" smtClean="0">
                <a:latin typeface="SHREE-DEV7-2453" pitchFamily="2" charset="0"/>
              </a:rPr>
              <a:t> go{‘</a:t>
            </a:r>
            <a:r>
              <a:rPr lang="en-US" dirty="0" err="1" smtClean="0">
                <a:latin typeface="SHREE-DEV7-2453" pitchFamily="2" charset="0"/>
              </a:rPr>
              <a:t>ñQ</a:t>
            </a:r>
            <a:r>
              <a:rPr lang="en-US" dirty="0" smtClean="0">
                <a:latin typeface="SHREE-DEV7-2453" pitchFamily="2" charset="0"/>
              </a:rPr>
              <a:t>&gt;a - 5</a:t>
            </a:r>
            <a:br>
              <a:rPr lang="en-US" dirty="0" smtClean="0">
                <a:latin typeface="SHREE-DEV7-2453" pitchFamily="2" charset="0"/>
              </a:rPr>
            </a:br>
            <a:r>
              <a:rPr lang="en-US" dirty="0" smtClean="0">
                <a:latin typeface="SHREE-DEV7-2453" pitchFamily="2" charset="0"/>
              </a:rPr>
              <a:t>^</a:t>
            </a:r>
            <a:r>
              <a:rPr lang="en-US" dirty="0" err="1" smtClean="0">
                <a:latin typeface="SHREE-DEV7-2453" pitchFamily="2" charset="0"/>
              </a:rPr>
              <a:t>yJmob</a:t>
            </a:r>
            <a:r>
              <a:rPr lang="en-US" dirty="0" smtClean="0">
                <a:latin typeface="SHREE-DEV7-2453" pitchFamily="2" charset="0"/>
              </a:rPr>
              <a:t> {</a:t>
            </a:r>
            <a:r>
              <a:rPr lang="en-US" dirty="0" err="1" smtClean="0">
                <a:latin typeface="SHREE-DEV7-2453" pitchFamily="2" charset="0"/>
              </a:rPr>
              <a:t>d^mJ</a:t>
            </a:r>
            <a:r>
              <a:rPr lang="en-US" dirty="0" smtClean="0">
                <a:latin typeface="SHREE-DEV7-2453" pitchFamily="2" charset="0"/>
              </a:rPr>
              <a:t/>
            </a:r>
            <a:br>
              <a:rPr lang="en-US" dirty="0" smtClean="0">
                <a:latin typeface="SHREE-DEV7-2453" pitchFamily="2" charset="0"/>
              </a:rPr>
            </a:br>
            <a:r>
              <a:rPr lang="en-US" dirty="0" smtClean="0">
                <a:latin typeface="SHREE-DEV7-2453" pitchFamily="2" charset="0"/>
              </a:rPr>
              <a:t>{</a:t>
            </a:r>
            <a:r>
              <a:rPr lang="en-US" dirty="0" err="1" smtClean="0">
                <a:latin typeface="SHREE-DEV7-2453" pitchFamily="2" charset="0"/>
              </a:rPr>
              <a:t>df</a:t>
            </a:r>
            <a:r>
              <a:rPr lang="en-US" dirty="0" smtClean="0">
                <a:latin typeface="SHREE-DEV7-2453" pitchFamily="2" charset="0"/>
              </a:rPr>
              <a:t>¶: ‘</a:t>
            </a:r>
            <a:r>
              <a:rPr lang="en-US" dirty="0" err="1" smtClean="0">
                <a:latin typeface="SHREE-DEV7-2453" pitchFamily="2" charset="0"/>
              </a:rPr>
              <a:t>hmamï</a:t>
            </a:r>
            <a:r>
              <a:rPr lang="en-US" dirty="0" smtClean="0">
                <a:latin typeface="SHREE-DEV7-2453" pitchFamily="2" charset="0"/>
              </a:rPr>
              <a:t>´&gt;</a:t>
            </a:r>
            <a:r>
              <a:rPr lang="en-US" dirty="0" err="1" smtClean="0">
                <a:latin typeface="SHREE-DEV7-2453" pitchFamily="2" charset="0"/>
              </a:rPr>
              <a:t>mMm</a:t>
            </a:r>
            <a:r>
              <a:rPr lang="en-US" dirty="0" smtClean="0">
                <a:latin typeface="SHREE-DEV7-2453" pitchFamily="2" charset="0"/>
              </a:rPr>
              <a:t> ^</a:t>
            </a:r>
            <a:r>
              <a:rPr lang="en-US" dirty="0" err="1" smtClean="0">
                <a:latin typeface="SHREE-DEV7-2453" pitchFamily="2" charset="0"/>
              </a:rPr>
              <a:t>yJmob</a:t>
            </a:r>
            <a:r>
              <a:rPr lang="en-US" dirty="0" smtClean="0">
                <a:latin typeface="SHREE-DEV7-2453" pitchFamily="2" charset="0"/>
              </a:rPr>
              <a:t/>
            </a:r>
            <a:br>
              <a:rPr lang="en-US" dirty="0" smtClean="0">
                <a:latin typeface="SHREE-DEV7-2453" pitchFamily="2" charset="0"/>
              </a:rPr>
            </a:br>
            <a:endParaRPr lang="en-US" dirty="0">
              <a:latin typeface="SHREE-DEV7-2453" pitchFamily="2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371600" y="5867400"/>
            <a:ext cx="7406640" cy="533400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US" dirty="0" err="1" smtClean="0">
                <a:latin typeface="SHREE-DEV7-0709" pitchFamily="2" charset="0"/>
              </a:rPr>
              <a:t>àm.g</a:t>
            </a:r>
            <a:r>
              <a:rPr lang="en-US" dirty="0" smtClean="0">
                <a:latin typeface="SHREE-DEV7-0709" pitchFamily="2" charset="0"/>
              </a:rPr>
              <a:t>{MZ </a:t>
            </a:r>
            <a:r>
              <a:rPr lang="en-US" dirty="0" err="1" smtClean="0">
                <a:latin typeface="SHREE-DEV7-0709" pitchFamily="2" charset="0"/>
              </a:rPr>
              <a:t>dmJXo</a:t>
            </a:r>
            <a:endParaRPr lang="en-US" dirty="0" smtClean="0">
              <a:latin typeface="SHREE-DEV7-0709" pitchFamily="2" charset="0"/>
            </a:endParaRPr>
          </a:p>
          <a:p>
            <a:pPr algn="ctr"/>
            <a:endParaRPr lang="en-US" dirty="0">
              <a:latin typeface="SHREE-DEV7-0709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6200" y="152400"/>
            <a:ext cx="914400" cy="6096000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latin typeface="SHREE-DEV7-2453" pitchFamily="2" charset="0"/>
              </a:rPr>
              <a:t>‘</a:t>
            </a:r>
          </a:p>
          <a:p>
            <a:pPr algn="ctr"/>
            <a:r>
              <a:rPr lang="en-US" dirty="0" err="1" smtClean="0">
                <a:latin typeface="SHREE-DEV7-2453" pitchFamily="2" charset="0"/>
              </a:rPr>
              <a:t>hm</a:t>
            </a:r>
            <a:endParaRPr lang="en-US" dirty="0" smtClean="0">
              <a:latin typeface="SHREE-DEV7-2453" pitchFamily="2" charset="0"/>
            </a:endParaRPr>
          </a:p>
          <a:p>
            <a:pPr algn="ctr"/>
            <a:r>
              <a:rPr lang="en-US" dirty="0" smtClean="0">
                <a:latin typeface="SHREE-DEV7-2453" pitchFamily="2" charset="0"/>
              </a:rPr>
              <a:t>am</a:t>
            </a:r>
          </a:p>
          <a:p>
            <a:pPr algn="ctr"/>
            <a:r>
              <a:rPr lang="en-US" dirty="0" smtClean="0">
                <a:latin typeface="SHREE-DEV7-2453" pitchFamily="2" charset="0"/>
              </a:rPr>
              <a:t>ï´&gt;m</a:t>
            </a:r>
          </a:p>
          <a:p>
            <a:pPr algn="ctr"/>
            <a:r>
              <a:rPr lang="en-US" dirty="0" smtClean="0">
                <a:latin typeface="SHREE-DEV7-2453" pitchFamily="2" charset="0"/>
              </a:rPr>
              <a:t>Mm</a:t>
            </a:r>
          </a:p>
          <a:p>
            <a:pPr algn="ctr"/>
            <a:endParaRPr lang="en-US" dirty="0" smtClean="0">
              <a:latin typeface="SHREE-DEV7-2453" pitchFamily="2" charset="0"/>
            </a:endParaRPr>
          </a:p>
          <a:p>
            <a:pPr algn="ctr"/>
            <a:r>
              <a:rPr lang="en-US" dirty="0" smtClean="0">
                <a:latin typeface="SHREE-DEV7-2453" pitchFamily="2" charset="0"/>
              </a:rPr>
              <a:t>^y</a:t>
            </a:r>
          </a:p>
          <a:p>
            <a:pPr algn="ctr"/>
            <a:r>
              <a:rPr lang="en-US" dirty="0" err="1" smtClean="0">
                <a:latin typeface="SHREE-DEV7-2453" pitchFamily="2" charset="0"/>
              </a:rPr>
              <a:t>Jmo</a:t>
            </a:r>
            <a:endParaRPr lang="en-US" dirty="0" smtClean="0">
              <a:latin typeface="SHREE-DEV7-2453" pitchFamily="2" charset="0"/>
            </a:endParaRPr>
          </a:p>
          <a:p>
            <a:pPr algn="ctr"/>
            <a:r>
              <a:rPr lang="en-US" dirty="0">
                <a:latin typeface="SHREE-DEV7-2453" pitchFamily="2" charset="0"/>
              </a:rPr>
              <a:t>b</a:t>
            </a:r>
            <a:endParaRPr lang="en-US" dirty="0" smtClean="0">
              <a:latin typeface="SHREE-DEV7-2453" pitchFamily="2" charset="0"/>
            </a:endParaRPr>
          </a:p>
        </p:txBody>
      </p:sp>
      <p:pic>
        <p:nvPicPr>
          <p:cNvPr id="3" name="Picture 2" descr="E:\sachin wagade\COLLEGE BA\maharashtraphysic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066" y="2047875"/>
            <a:ext cx="4949708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681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76200" y="152400"/>
            <a:ext cx="914400" cy="6096000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latin typeface="SHREE-DEV7-2453" pitchFamily="2" charset="0"/>
              </a:rPr>
              <a:t>‘</a:t>
            </a:r>
          </a:p>
          <a:p>
            <a:pPr algn="ctr"/>
            <a:r>
              <a:rPr lang="en-US" dirty="0" err="1" smtClean="0">
                <a:latin typeface="SHREE-DEV7-2453" pitchFamily="2" charset="0"/>
              </a:rPr>
              <a:t>hm</a:t>
            </a:r>
            <a:endParaRPr lang="en-US" dirty="0" smtClean="0">
              <a:latin typeface="SHREE-DEV7-2453" pitchFamily="2" charset="0"/>
            </a:endParaRPr>
          </a:p>
          <a:p>
            <a:pPr algn="ctr"/>
            <a:r>
              <a:rPr lang="en-US" dirty="0" smtClean="0">
                <a:latin typeface="SHREE-DEV7-2453" pitchFamily="2" charset="0"/>
              </a:rPr>
              <a:t>am</a:t>
            </a:r>
          </a:p>
          <a:p>
            <a:pPr algn="ctr"/>
            <a:r>
              <a:rPr lang="en-US" dirty="0" smtClean="0">
                <a:latin typeface="SHREE-DEV7-2453" pitchFamily="2" charset="0"/>
              </a:rPr>
              <a:t>ï´&gt;m</a:t>
            </a:r>
          </a:p>
          <a:p>
            <a:pPr algn="ctr"/>
            <a:r>
              <a:rPr lang="en-US" dirty="0" smtClean="0">
                <a:latin typeface="SHREE-DEV7-2453" pitchFamily="2" charset="0"/>
              </a:rPr>
              <a:t>Mm</a:t>
            </a:r>
          </a:p>
          <a:p>
            <a:pPr algn="ctr"/>
            <a:endParaRPr lang="en-US" dirty="0" smtClean="0">
              <a:latin typeface="SHREE-DEV7-2453" pitchFamily="2" charset="0"/>
            </a:endParaRPr>
          </a:p>
          <a:p>
            <a:pPr algn="ctr"/>
            <a:r>
              <a:rPr lang="en-US" dirty="0" smtClean="0">
                <a:latin typeface="SHREE-DEV7-2453" pitchFamily="2" charset="0"/>
              </a:rPr>
              <a:t>^y</a:t>
            </a:r>
          </a:p>
          <a:p>
            <a:pPr algn="ctr"/>
            <a:r>
              <a:rPr lang="en-US" dirty="0" err="1" smtClean="0">
                <a:latin typeface="SHREE-DEV7-2453" pitchFamily="2" charset="0"/>
              </a:rPr>
              <a:t>Jmo</a:t>
            </a:r>
            <a:endParaRPr lang="en-US" dirty="0" smtClean="0">
              <a:latin typeface="SHREE-DEV7-2453" pitchFamily="2" charset="0"/>
            </a:endParaRPr>
          </a:p>
          <a:p>
            <a:pPr algn="ctr"/>
            <a:r>
              <a:rPr lang="en-US" dirty="0">
                <a:latin typeface="SHREE-DEV7-2453" pitchFamily="2" charset="0"/>
              </a:rPr>
              <a:t>b</a:t>
            </a:r>
            <a:endParaRPr lang="en-US" dirty="0" smtClean="0">
              <a:latin typeface="SHREE-DEV7-2453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19200" y="152400"/>
            <a:ext cx="3124200" cy="990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err="1" smtClean="0">
                <a:latin typeface="SHREE-DEV7-2453" pitchFamily="2" charset="0"/>
              </a:rPr>
              <a:t>ZmJnwa</a:t>
            </a:r>
            <a:r>
              <a:rPr lang="en-US" dirty="0" smtClean="0">
                <a:latin typeface="SHREE-DEV7-2453" pitchFamily="2" charset="0"/>
              </a:rPr>
              <a:t> {</a:t>
            </a:r>
            <a:r>
              <a:rPr lang="en-US" dirty="0" err="1" smtClean="0">
                <a:latin typeface="SHREE-DEV7-2453" pitchFamily="2" charset="0"/>
              </a:rPr>
              <a:t>d^mJ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221517" y="4800600"/>
            <a:ext cx="7615366" cy="190500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/>
            <a:r>
              <a:rPr lang="en-US" dirty="0" smtClean="0">
                <a:latin typeface="SHREE-DEV7-0709" pitchFamily="2" charset="0"/>
              </a:rPr>
              <a:t>{</a:t>
            </a:r>
            <a:r>
              <a:rPr lang="en-US" dirty="0" err="1" smtClean="0">
                <a:latin typeface="SHREE-DEV7-0709" pitchFamily="2" charset="0"/>
              </a:rPr>
              <a:t>d^mJmMo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EHy$U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joÌ</a:t>
            </a:r>
            <a:r>
              <a:rPr lang="en-US" dirty="0" smtClean="0">
                <a:latin typeface="SHREE-DEV7-0709" pitchFamily="2" charset="0"/>
              </a:rPr>
              <a:t>’$i : 51,377 Mm¡. {</a:t>
            </a:r>
            <a:r>
              <a:rPr lang="en-US" dirty="0" err="1" smtClean="0">
                <a:latin typeface="SHREE-DEV7-0709" pitchFamily="2" charset="0"/>
              </a:rPr>
              <a:t>H$.‘r</a:t>
            </a:r>
            <a:r>
              <a:rPr lang="en-US" dirty="0" smtClean="0">
                <a:latin typeface="SHREE-DEV7-0709" pitchFamily="2" charset="0"/>
              </a:rPr>
              <a:t>. </a:t>
            </a:r>
            <a:r>
              <a:rPr lang="en-US" dirty="0" err="1" smtClean="0">
                <a:latin typeface="SHREE-DEV7-0709" pitchFamily="2" charset="0"/>
              </a:rPr>
              <a:t>Amho</a:t>
            </a:r>
            <a:r>
              <a:rPr lang="en-US" dirty="0" smtClean="0">
                <a:latin typeface="SHREE-DEV7-0709" pitchFamily="2" charset="0"/>
              </a:rPr>
              <a:t>.</a:t>
            </a:r>
          </a:p>
          <a:p>
            <a:pPr algn="just"/>
            <a:r>
              <a:rPr lang="en-US" dirty="0" smtClean="0">
                <a:latin typeface="SHREE-DEV7-0709" pitchFamily="2" charset="0"/>
              </a:rPr>
              <a:t>¶mV </a:t>
            </a:r>
            <a:r>
              <a:rPr lang="en-US" dirty="0" err="1" smtClean="0">
                <a:latin typeface="SHREE-DEV7-0709" pitchFamily="2" charset="0"/>
              </a:rPr>
              <a:t>ZmJnya</a:t>
            </a:r>
            <a:r>
              <a:rPr lang="en-US" dirty="0" smtClean="0">
                <a:latin typeface="SHREE-DEV7-0709" pitchFamily="2" charset="0"/>
              </a:rPr>
              <a:t>, </a:t>
            </a:r>
            <a:r>
              <a:rPr lang="en-US" dirty="0" err="1" smtClean="0">
                <a:latin typeface="SHREE-DEV7-0709" pitchFamily="2" charset="0"/>
              </a:rPr>
              <a:t>dYm</a:t>
            </a:r>
            <a:r>
              <a:rPr lang="en-US" dirty="0" smtClean="0">
                <a:latin typeface="SHREE-DEV7-0709" pitchFamily="2" charset="0"/>
              </a:rPr>
              <a:t>©, ^§S&gt;mam, </a:t>
            </a:r>
            <a:r>
              <a:rPr lang="en-US" dirty="0" err="1" smtClean="0">
                <a:latin typeface="SHREE-DEV7-0709" pitchFamily="2" charset="0"/>
              </a:rPr>
              <a:t>Jm</a:t>
            </a:r>
            <a:r>
              <a:rPr lang="en-US" dirty="0" smtClean="0">
                <a:latin typeface="SHREE-DEV7-0709" pitchFamily="2" charset="0"/>
              </a:rPr>
              <a:t>|{</a:t>
            </a:r>
            <a:r>
              <a:rPr lang="en-US" dirty="0" err="1" smtClean="0">
                <a:latin typeface="SHREE-DEV7-0709" pitchFamily="2" charset="0"/>
              </a:rPr>
              <a:t>X¶m</a:t>
            </a:r>
            <a:r>
              <a:rPr lang="en-US" dirty="0" smtClean="0">
                <a:latin typeface="SHREE-DEV7-0709" pitchFamily="2" charset="0"/>
              </a:rPr>
              <a:t>, </a:t>
            </a:r>
            <a:r>
              <a:rPr lang="en-US" dirty="0" err="1" smtClean="0">
                <a:latin typeface="SHREE-DEV7-0709" pitchFamily="2" charset="0"/>
              </a:rPr>
              <a:t>M§Ðnwa</a:t>
            </a:r>
            <a:r>
              <a:rPr lang="en-US" dirty="0" smtClean="0">
                <a:latin typeface="SHREE-DEV7-0709" pitchFamily="2" charset="0"/>
              </a:rPr>
              <a:t>, JS&gt;{</a:t>
            </a:r>
            <a:r>
              <a:rPr lang="en-US" dirty="0" err="1" smtClean="0">
                <a:latin typeface="SHREE-DEV7-0709" pitchFamily="2" charset="0"/>
              </a:rPr>
              <a:t>Mamobr</a:t>
            </a:r>
            <a:r>
              <a:rPr lang="en-US" dirty="0" smtClean="0">
                <a:latin typeface="SHREE-DEV7-0709" pitchFamily="2" charset="0"/>
              </a:rPr>
              <a:t>&gt; ho 6 {</a:t>
            </a:r>
            <a:r>
              <a:rPr lang="en-US" dirty="0" err="1" smtClean="0">
                <a:latin typeface="SHREE-DEV7-0709" pitchFamily="2" charset="0"/>
              </a:rPr>
              <a:t>Oëho</a:t>
            </a:r>
            <a:r>
              <a:rPr lang="en-US" dirty="0" smtClean="0">
                <a:latin typeface="SHREE-DEV7-0709" pitchFamily="2" charset="0"/>
              </a:rPr>
              <a:t> d 64 </a:t>
            </a:r>
            <a:r>
              <a:rPr lang="en-US" dirty="0" err="1" smtClean="0">
                <a:latin typeface="SHREE-DEV7-0709" pitchFamily="2" charset="0"/>
              </a:rPr>
              <a:t>VmbwHo</a:t>
            </a:r>
            <a:r>
              <a:rPr lang="en-US" dirty="0" smtClean="0">
                <a:latin typeface="SHREE-DEV7-0709" pitchFamily="2" charset="0"/>
              </a:rPr>
              <a:t>$ ¶</a:t>
            </a:r>
            <a:r>
              <a:rPr lang="en-US" dirty="0" err="1" smtClean="0">
                <a:latin typeface="SHREE-DEV7-0709" pitchFamily="2" charset="0"/>
              </a:rPr>
              <a:t>oVmV</a:t>
            </a:r>
            <a:r>
              <a:rPr lang="en-US" dirty="0" smtClean="0">
                <a:latin typeface="SHREE-DEV7-0709" pitchFamily="2" charset="0"/>
              </a:rPr>
              <a:t>.</a:t>
            </a:r>
          </a:p>
          <a:p>
            <a:pPr algn="just"/>
            <a:endParaRPr lang="en-US" dirty="0" smtClean="0">
              <a:latin typeface="SHREE-DEV7-0709" pitchFamily="2" charset="0"/>
            </a:endParaRPr>
          </a:p>
          <a:p>
            <a:endParaRPr lang="en-US" dirty="0" smtClean="0">
              <a:latin typeface="SHREE-DEV7-0709" pitchFamily="2" charset="0"/>
            </a:endParaRPr>
          </a:p>
        </p:txBody>
      </p:sp>
      <p:pic>
        <p:nvPicPr>
          <p:cNvPr id="8194" name="Picture 2" descr="E:\sachin wagade\COLLEGE BA\1200px-Nagpur_Divis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898525"/>
            <a:ext cx="5410200" cy="382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488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latin typeface="SHREE-DEV7-2453" pitchFamily="2" charset="0"/>
              </a:rPr>
              <a:t>‘</a:t>
            </a:r>
            <a:r>
              <a:rPr lang="en-US" dirty="0" err="1" smtClean="0">
                <a:latin typeface="SHREE-DEV7-2453" pitchFamily="2" charset="0"/>
              </a:rPr>
              <a:t>hmamï</a:t>
            </a:r>
            <a:r>
              <a:rPr lang="en-US" dirty="0" smtClean="0">
                <a:latin typeface="SHREE-DEV7-2453" pitchFamily="2" charset="0"/>
              </a:rPr>
              <a:t>´&gt;</a:t>
            </a:r>
            <a:r>
              <a:rPr lang="en-US" dirty="0" err="1" smtClean="0">
                <a:latin typeface="SHREE-DEV7-2453" pitchFamily="2" charset="0"/>
              </a:rPr>
              <a:t>mMo</a:t>
            </a:r>
            <a:r>
              <a:rPr lang="en-US" dirty="0" smtClean="0">
                <a:latin typeface="SHREE-DEV7-2453" pitchFamily="2" charset="0"/>
              </a:rPr>
              <a:t> ^</a:t>
            </a:r>
            <a:r>
              <a:rPr lang="en-US" dirty="0" err="1" smtClean="0">
                <a:latin typeface="SHREE-DEV7-2453" pitchFamily="2" charset="0"/>
              </a:rPr>
              <a:t>m¡Jmo</a:t>
            </a:r>
            <a:r>
              <a:rPr lang="en-US" dirty="0" smtClean="0">
                <a:latin typeface="SHREE-DEV7-2453" pitchFamily="2" charset="0"/>
              </a:rPr>
              <a:t>{</a:t>
            </a:r>
            <a:r>
              <a:rPr lang="en-US" dirty="0" err="1" smtClean="0">
                <a:latin typeface="SHREE-DEV7-2453" pitchFamily="2" charset="0"/>
              </a:rPr>
              <a:t>bH</a:t>
            </a:r>
            <a:r>
              <a:rPr lang="en-US" dirty="0" smtClean="0">
                <a:latin typeface="SHREE-DEV7-2453" pitchFamily="2" charset="0"/>
              </a:rPr>
              <a:t>$ </a:t>
            </a:r>
            <a:r>
              <a:rPr lang="en-US" dirty="0" err="1" smtClean="0">
                <a:latin typeface="SHREE-DEV7-2453" pitchFamily="2" charset="0"/>
              </a:rPr>
              <a:t>ñWmZ</a:t>
            </a:r>
            <a:r>
              <a:rPr lang="en-US" dirty="0" smtClean="0">
                <a:latin typeface="SHREE-DEV7-2453" pitchFamily="2" charset="0"/>
              </a:rPr>
              <a:t> d {</a:t>
            </a:r>
            <a:r>
              <a:rPr lang="en-US" dirty="0" err="1" smtClean="0">
                <a:latin typeface="SHREE-DEV7-2453" pitchFamily="2" charset="0"/>
              </a:rPr>
              <a:t>dñVma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76400"/>
            <a:ext cx="7772400" cy="1752600"/>
          </a:xfrm>
        </p:spPr>
        <p:txBody>
          <a:bodyPr/>
          <a:lstStyle/>
          <a:p>
            <a:r>
              <a:rPr lang="en-US" dirty="0" smtClean="0">
                <a:latin typeface="SHREE-DEV7-0709" pitchFamily="2" charset="0"/>
              </a:rPr>
              <a:t>‘</a:t>
            </a:r>
            <a:r>
              <a:rPr lang="en-US" dirty="0" err="1" smtClean="0">
                <a:latin typeface="SHREE-DEV7-0709" pitchFamily="2" charset="0"/>
              </a:rPr>
              <a:t>hmamï</a:t>
            </a:r>
            <a:r>
              <a:rPr lang="en-US" dirty="0" smtClean="0">
                <a:latin typeface="SHREE-DEV7-0709" pitchFamily="2" charset="0"/>
              </a:rPr>
              <a:t>´&gt; ho ^</a:t>
            </a:r>
            <a:r>
              <a:rPr lang="en-US" dirty="0" err="1" smtClean="0">
                <a:latin typeface="SHREE-DEV7-0709" pitchFamily="2" charset="0"/>
              </a:rPr>
              <a:t>maVmVbo</a:t>
            </a:r>
            <a:r>
              <a:rPr lang="en-US" dirty="0" smtClean="0">
                <a:latin typeface="SHREE-DEV7-0709" pitchFamily="2" charset="0"/>
              </a:rPr>
              <a:t> ‘Ü¶ </a:t>
            </a:r>
            <a:r>
              <a:rPr lang="en-US" dirty="0" err="1" smtClean="0">
                <a:latin typeface="SHREE-DEV7-0709" pitchFamily="2" charset="0"/>
              </a:rPr>
              <a:t>àXoe</a:t>
            </a:r>
            <a:r>
              <a:rPr lang="en-US" dirty="0" smtClean="0">
                <a:latin typeface="SHREE-DEV7-0709" pitchFamily="2" charset="0"/>
              </a:rPr>
              <a:t> d </a:t>
            </a:r>
            <a:r>
              <a:rPr lang="en-US" dirty="0" err="1" smtClean="0">
                <a:latin typeface="SHREE-DEV7-0709" pitchFamily="2" charset="0"/>
              </a:rPr>
              <a:t>amOñWmZ</a:t>
            </a:r>
            <a:r>
              <a:rPr lang="en-US" dirty="0" smtClean="0">
                <a:latin typeface="SHREE-DEV7-0709" pitchFamily="2" charset="0"/>
              </a:rPr>
              <a:t> ¶m ‘</a:t>
            </a:r>
            <a:r>
              <a:rPr lang="en-US" dirty="0" err="1" smtClean="0">
                <a:latin typeface="SHREE-DEV7-0709" pitchFamily="2" charset="0"/>
              </a:rPr>
              <a:t>moR</a:t>
            </a:r>
            <a:r>
              <a:rPr lang="en-US" dirty="0" smtClean="0">
                <a:latin typeface="SHREE-DEV7-0709" pitchFamily="2" charset="0"/>
              </a:rPr>
              <a:t>&gt;</a:t>
            </a:r>
            <a:r>
              <a:rPr lang="en-US" dirty="0" err="1" smtClean="0">
                <a:latin typeface="SHREE-DEV7-0709" pitchFamily="2" charset="0"/>
              </a:rPr>
              <a:t>çm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amÁ¶mZ§Va</a:t>
            </a:r>
            <a:r>
              <a:rPr lang="en-US" dirty="0" smtClean="0">
                <a:latin typeface="SHREE-DEV7-0709" pitchFamily="2" charset="0"/>
              </a:rPr>
              <a:t> {</a:t>
            </a:r>
            <a:r>
              <a:rPr lang="en-US" dirty="0" err="1" smtClean="0">
                <a:latin typeface="SHREE-DEV7-0709" pitchFamily="2" charset="0"/>
              </a:rPr>
              <a:t>Vgao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amÁ</a:t>
            </a:r>
            <a:r>
              <a:rPr lang="en-US" dirty="0" smtClean="0">
                <a:latin typeface="SHREE-DEV7-0709" pitchFamily="2" charset="0"/>
              </a:rPr>
              <a:t>¶ </a:t>
            </a:r>
            <a:r>
              <a:rPr lang="en-US" dirty="0" err="1" smtClean="0">
                <a:latin typeface="SHREE-DEV7-0709" pitchFamily="2" charset="0"/>
              </a:rPr>
              <a:t>Amho</a:t>
            </a:r>
            <a:r>
              <a:rPr lang="en-US" dirty="0" smtClean="0">
                <a:latin typeface="SHREE-DEV7-0709" pitchFamily="2" charset="0"/>
              </a:rPr>
              <a:t>. ‘</a:t>
            </a:r>
            <a:r>
              <a:rPr lang="en-US" dirty="0" err="1" smtClean="0">
                <a:latin typeface="SHREE-DEV7-0709" pitchFamily="2" charset="0"/>
              </a:rPr>
              <a:t>hmamï</a:t>
            </a:r>
            <a:r>
              <a:rPr lang="en-US" dirty="0" smtClean="0">
                <a:latin typeface="SHREE-DEV7-0709" pitchFamily="2" charset="0"/>
              </a:rPr>
              <a:t>´&gt; </a:t>
            </a:r>
            <a:r>
              <a:rPr lang="en-US" dirty="0" err="1" smtClean="0">
                <a:latin typeface="SHREE-DEV7-0709" pitchFamily="2" charset="0"/>
              </a:rPr>
              <a:t>amÁ¶mbm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JwOamV</a:t>
            </a:r>
            <a:r>
              <a:rPr lang="en-US" dirty="0" smtClean="0">
                <a:latin typeface="SHREE-DEV7-0709" pitchFamily="2" charset="0"/>
              </a:rPr>
              <a:t>, ‘</a:t>
            </a:r>
            <a:r>
              <a:rPr lang="en-US" dirty="0" err="1" smtClean="0">
                <a:latin typeface="SHREE-DEV7-0709" pitchFamily="2" charset="0"/>
              </a:rPr>
              <a:t>Ü¶àXoe</a:t>
            </a:r>
            <a:r>
              <a:rPr lang="en-US" dirty="0" smtClean="0">
                <a:latin typeface="SHREE-DEV7-0709" pitchFamily="2" charset="0"/>
              </a:rPr>
              <a:t>, </a:t>
            </a:r>
            <a:r>
              <a:rPr lang="en-US" dirty="0" err="1" smtClean="0">
                <a:latin typeface="SHREE-DEV7-0709" pitchFamily="2" charset="0"/>
              </a:rPr>
              <a:t>H$Zm©Q</a:t>
            </a:r>
            <a:r>
              <a:rPr lang="en-US" dirty="0" smtClean="0">
                <a:latin typeface="SHREE-DEV7-0709" pitchFamily="2" charset="0"/>
              </a:rPr>
              <a:t>&gt;H$, </a:t>
            </a:r>
            <a:r>
              <a:rPr lang="en-US" dirty="0" err="1" smtClean="0">
                <a:latin typeface="SHREE-DEV7-0709" pitchFamily="2" charset="0"/>
              </a:rPr>
              <a:t>Am§Y«àXoe</a:t>
            </a:r>
            <a:r>
              <a:rPr lang="en-US" dirty="0" smtClean="0">
                <a:latin typeface="SHREE-DEV7-0709" pitchFamily="2" charset="0"/>
              </a:rPr>
              <a:t> d </a:t>
            </a:r>
            <a:r>
              <a:rPr lang="en-US" dirty="0" err="1" smtClean="0">
                <a:latin typeface="SHREE-DEV7-0709" pitchFamily="2" charset="0"/>
              </a:rPr>
              <a:t>Jmodm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Aem</a:t>
            </a:r>
            <a:r>
              <a:rPr lang="en-US" dirty="0" smtClean="0">
                <a:latin typeface="SHREE-DEV7-0709" pitchFamily="2" charset="0"/>
              </a:rPr>
              <a:t> 5 </a:t>
            </a:r>
            <a:r>
              <a:rPr lang="en-US" dirty="0" err="1" smtClean="0">
                <a:latin typeface="SHREE-DEV7-0709" pitchFamily="2" charset="0"/>
              </a:rPr>
              <a:t>amÁ¶m§À¶m</a:t>
            </a:r>
            <a:r>
              <a:rPr lang="en-US" dirty="0" smtClean="0">
                <a:latin typeface="SHREE-DEV7-0709" pitchFamily="2" charset="0"/>
              </a:rPr>
              <a:t> {</a:t>
            </a:r>
            <a:r>
              <a:rPr lang="en-US" dirty="0" err="1" smtClean="0">
                <a:latin typeface="SHREE-DEV7-0709" pitchFamily="2" charset="0"/>
              </a:rPr>
              <a:t>g‘m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bmJwU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Amho</a:t>
            </a:r>
            <a:r>
              <a:rPr lang="en-US" dirty="0" smtClean="0">
                <a:latin typeface="SHREE-DEV7-0709" pitchFamily="2" charset="0"/>
              </a:rPr>
              <a:t>.</a:t>
            </a:r>
          </a:p>
          <a:p>
            <a:endParaRPr lang="en-US" dirty="0">
              <a:latin typeface="SHREE-DEV7-0709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" y="152400"/>
            <a:ext cx="914400" cy="6096000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latin typeface="SHREE-DEV7-2453" pitchFamily="2" charset="0"/>
              </a:rPr>
              <a:t>‘</a:t>
            </a:r>
          </a:p>
          <a:p>
            <a:pPr algn="ctr"/>
            <a:r>
              <a:rPr lang="en-US" dirty="0" err="1" smtClean="0">
                <a:latin typeface="SHREE-DEV7-2453" pitchFamily="2" charset="0"/>
              </a:rPr>
              <a:t>hm</a:t>
            </a:r>
            <a:endParaRPr lang="en-US" dirty="0" smtClean="0">
              <a:latin typeface="SHREE-DEV7-2453" pitchFamily="2" charset="0"/>
            </a:endParaRPr>
          </a:p>
          <a:p>
            <a:pPr algn="ctr"/>
            <a:r>
              <a:rPr lang="en-US" dirty="0" smtClean="0">
                <a:latin typeface="SHREE-DEV7-2453" pitchFamily="2" charset="0"/>
              </a:rPr>
              <a:t>am</a:t>
            </a:r>
          </a:p>
          <a:p>
            <a:pPr algn="ctr"/>
            <a:r>
              <a:rPr lang="en-US" dirty="0" smtClean="0">
                <a:latin typeface="SHREE-DEV7-2453" pitchFamily="2" charset="0"/>
              </a:rPr>
              <a:t>ï´&gt;m</a:t>
            </a:r>
          </a:p>
          <a:p>
            <a:pPr algn="ctr"/>
            <a:r>
              <a:rPr lang="en-US" dirty="0" smtClean="0">
                <a:latin typeface="SHREE-DEV7-2453" pitchFamily="2" charset="0"/>
              </a:rPr>
              <a:t>Mm</a:t>
            </a:r>
          </a:p>
          <a:p>
            <a:pPr algn="ctr"/>
            <a:endParaRPr lang="en-US" dirty="0" smtClean="0">
              <a:latin typeface="SHREE-DEV7-2453" pitchFamily="2" charset="0"/>
            </a:endParaRPr>
          </a:p>
          <a:p>
            <a:pPr algn="ctr"/>
            <a:r>
              <a:rPr lang="en-US" dirty="0" smtClean="0">
                <a:latin typeface="SHREE-DEV7-2453" pitchFamily="2" charset="0"/>
              </a:rPr>
              <a:t>^y</a:t>
            </a:r>
          </a:p>
          <a:p>
            <a:pPr algn="ctr"/>
            <a:r>
              <a:rPr lang="en-US" dirty="0" err="1" smtClean="0">
                <a:latin typeface="SHREE-DEV7-2453" pitchFamily="2" charset="0"/>
              </a:rPr>
              <a:t>Jmo</a:t>
            </a:r>
            <a:endParaRPr lang="en-US" dirty="0" smtClean="0">
              <a:latin typeface="SHREE-DEV7-2453" pitchFamily="2" charset="0"/>
            </a:endParaRPr>
          </a:p>
          <a:p>
            <a:pPr algn="ctr"/>
            <a:r>
              <a:rPr lang="en-US" dirty="0">
                <a:latin typeface="SHREE-DEV7-2453" pitchFamily="2" charset="0"/>
              </a:rPr>
              <a:t>b</a:t>
            </a:r>
            <a:endParaRPr lang="en-US" dirty="0" smtClean="0">
              <a:latin typeface="SHREE-DEV7-2453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219200" y="3429000"/>
            <a:ext cx="7772400" cy="29718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>
                <a:latin typeface="SHREE-DEV7-0709" pitchFamily="2" charset="0"/>
              </a:rPr>
              <a:t>‘</a:t>
            </a:r>
            <a:r>
              <a:rPr lang="en-US" dirty="0" err="1" smtClean="0">
                <a:latin typeface="SHREE-DEV7-0709" pitchFamily="2" charset="0"/>
              </a:rPr>
              <a:t>hmamï</a:t>
            </a:r>
            <a:r>
              <a:rPr lang="en-US" dirty="0" smtClean="0">
                <a:latin typeface="SHREE-DEV7-0709" pitchFamily="2" charset="0"/>
              </a:rPr>
              <a:t>´&gt; </a:t>
            </a:r>
            <a:r>
              <a:rPr lang="en-US" dirty="0" err="1" smtClean="0">
                <a:latin typeface="SHREE-DEV7-0709" pitchFamily="2" charset="0"/>
              </a:rPr>
              <a:t>amÁ¶mMo</a:t>
            </a:r>
            <a:r>
              <a:rPr lang="en-US" dirty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EHw$U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joÌ</a:t>
            </a:r>
            <a:r>
              <a:rPr lang="en-US" dirty="0" smtClean="0">
                <a:latin typeface="SHREE-DEV7-0709" pitchFamily="2" charset="0"/>
              </a:rPr>
              <a:t>’$i : 3,07,713 Mm¡. {</a:t>
            </a:r>
            <a:r>
              <a:rPr lang="en-US" dirty="0" err="1" smtClean="0">
                <a:latin typeface="SHREE-DEV7-0709" pitchFamily="2" charset="0"/>
              </a:rPr>
              <a:t>H$.‘r</a:t>
            </a:r>
            <a:r>
              <a:rPr lang="en-US" dirty="0" smtClean="0">
                <a:latin typeface="SHREE-DEV7-0709" pitchFamily="2" charset="0"/>
              </a:rPr>
              <a:t>. </a:t>
            </a:r>
            <a:r>
              <a:rPr lang="en-US" dirty="0" err="1" smtClean="0">
                <a:latin typeface="SHREE-DEV7-0709" pitchFamily="2" charset="0"/>
              </a:rPr>
              <a:t>Amho</a:t>
            </a:r>
            <a:r>
              <a:rPr lang="en-US" dirty="0" smtClean="0">
                <a:latin typeface="SHREE-DEV7-0709" pitchFamily="2" charset="0"/>
              </a:rPr>
              <a:t>.</a:t>
            </a:r>
          </a:p>
          <a:p>
            <a:r>
              <a:rPr lang="en-US" dirty="0" smtClean="0">
                <a:latin typeface="SHREE-DEV7-0709" pitchFamily="2" charset="0"/>
              </a:rPr>
              <a:t>^</a:t>
            </a:r>
            <a:r>
              <a:rPr lang="en-US" dirty="0" err="1" smtClean="0">
                <a:latin typeface="SHREE-DEV7-0709" pitchFamily="2" charset="0"/>
              </a:rPr>
              <a:t>maVmÀ¶m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EHw$U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joÌ</a:t>
            </a:r>
            <a:r>
              <a:rPr lang="en-US" dirty="0" smtClean="0">
                <a:latin typeface="SHREE-DEV7-0709" pitchFamily="2" charset="0"/>
              </a:rPr>
              <a:t>’$</a:t>
            </a:r>
            <a:r>
              <a:rPr lang="en-US" dirty="0" err="1" smtClean="0">
                <a:latin typeface="SHREE-DEV7-0709" pitchFamily="2" charset="0"/>
              </a:rPr>
              <a:t>imn¡H$s</a:t>
            </a:r>
            <a:r>
              <a:rPr lang="en-US" dirty="0" smtClean="0">
                <a:latin typeface="SHREE-DEV7-0709" pitchFamily="2" charset="0"/>
              </a:rPr>
              <a:t> 9 </a:t>
            </a:r>
            <a:r>
              <a:rPr lang="en-US" dirty="0" err="1" smtClean="0">
                <a:latin typeface="SHREE-DEV7-0709" pitchFamily="2" charset="0"/>
              </a:rPr>
              <a:t>A§e</a:t>
            </a:r>
            <a:r>
              <a:rPr lang="en-US" dirty="0" smtClean="0">
                <a:latin typeface="SHREE-DEV7-0709" pitchFamily="2" charset="0"/>
              </a:rPr>
              <a:t> 37 % </a:t>
            </a:r>
            <a:r>
              <a:rPr lang="en-US" dirty="0" err="1" smtClean="0">
                <a:latin typeface="SHREE-DEV7-0709" pitchFamily="2" charset="0"/>
              </a:rPr>
              <a:t>joÌ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ì¶mnbo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Amho</a:t>
            </a:r>
            <a:r>
              <a:rPr lang="en-US" dirty="0" smtClean="0">
                <a:latin typeface="SHREE-DEV7-0709" pitchFamily="2" charset="0"/>
              </a:rPr>
              <a:t>.</a:t>
            </a:r>
          </a:p>
          <a:p>
            <a:r>
              <a:rPr lang="en-US" dirty="0" err="1" smtClean="0">
                <a:latin typeface="SHREE-DEV7-0709" pitchFamily="2" charset="0"/>
              </a:rPr>
              <a:t>Ajd¥Îmr</a:t>
            </a:r>
            <a:r>
              <a:rPr lang="en-US" dirty="0" smtClean="0">
                <a:latin typeface="SHREE-DEV7-0709" pitchFamily="2" charset="0"/>
              </a:rPr>
              <a:t>¶ {</a:t>
            </a:r>
            <a:r>
              <a:rPr lang="en-US" dirty="0" err="1" smtClean="0">
                <a:latin typeface="SHREE-DEV7-0709" pitchFamily="2" charset="0"/>
              </a:rPr>
              <a:t>dñVma</a:t>
            </a:r>
            <a:r>
              <a:rPr lang="en-US" dirty="0" smtClean="0">
                <a:latin typeface="SHREE-DEV7-0709" pitchFamily="2" charset="0"/>
              </a:rPr>
              <a:t> 15 </a:t>
            </a:r>
            <a:r>
              <a:rPr lang="en-US" dirty="0" err="1" smtClean="0">
                <a:latin typeface="SHREE-DEV7-0709" pitchFamily="2" charset="0"/>
              </a:rPr>
              <a:t>A§e</a:t>
            </a:r>
            <a:r>
              <a:rPr lang="en-US" dirty="0" smtClean="0">
                <a:latin typeface="SHREE-DEV7-0709" pitchFamily="2" charset="0"/>
              </a:rPr>
              <a:t> 8 {‘. </a:t>
            </a:r>
            <a:r>
              <a:rPr lang="en-US" dirty="0" err="1" smtClean="0">
                <a:latin typeface="SHREE-DEV7-0709" pitchFamily="2" charset="0"/>
              </a:rPr>
              <a:t>CÎma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Ajm§e</a:t>
            </a:r>
            <a:r>
              <a:rPr lang="en-US" dirty="0" smtClean="0">
                <a:latin typeface="SHREE-DEV7-0709" pitchFamily="2" charset="0"/>
              </a:rPr>
              <a:t> Vo 22A§e01 {‘. </a:t>
            </a:r>
            <a:r>
              <a:rPr lang="en-US" dirty="0" err="1" smtClean="0">
                <a:latin typeface="SHREE-DEV7-0709" pitchFamily="2" charset="0"/>
              </a:rPr>
              <a:t>CÎma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Ajm§e</a:t>
            </a:r>
            <a:endParaRPr lang="en-US" dirty="0" smtClean="0">
              <a:latin typeface="SHREE-DEV7-0709" pitchFamily="2" charset="0"/>
            </a:endParaRPr>
          </a:p>
          <a:p>
            <a:r>
              <a:rPr lang="en-US" dirty="0" err="1" smtClean="0">
                <a:latin typeface="SHREE-DEV7-0709" pitchFamily="2" charset="0"/>
              </a:rPr>
              <a:t>aoImd¥Îmr</a:t>
            </a:r>
            <a:r>
              <a:rPr lang="en-US" dirty="0" smtClean="0">
                <a:latin typeface="SHREE-DEV7-0709" pitchFamily="2" charset="0"/>
              </a:rPr>
              <a:t>¶ {</a:t>
            </a:r>
            <a:r>
              <a:rPr lang="en-US" dirty="0" err="1" smtClean="0">
                <a:latin typeface="SHREE-DEV7-0709" pitchFamily="2" charset="0"/>
              </a:rPr>
              <a:t>dñVma</a:t>
            </a:r>
            <a:r>
              <a:rPr lang="en-US" dirty="0" smtClean="0">
                <a:latin typeface="SHREE-DEV7-0709" pitchFamily="2" charset="0"/>
              </a:rPr>
              <a:t> 72 </a:t>
            </a:r>
            <a:r>
              <a:rPr lang="en-US" dirty="0" err="1" smtClean="0">
                <a:latin typeface="SHREE-DEV7-0709" pitchFamily="2" charset="0"/>
              </a:rPr>
              <a:t>A§e</a:t>
            </a:r>
            <a:r>
              <a:rPr lang="en-US" dirty="0" smtClean="0">
                <a:latin typeface="SHREE-DEV7-0709" pitchFamily="2" charset="0"/>
              </a:rPr>
              <a:t> 6 {‘. </a:t>
            </a:r>
            <a:r>
              <a:rPr lang="en-US" dirty="0" err="1" smtClean="0">
                <a:latin typeface="SHREE-DEV7-0709" pitchFamily="2" charset="0"/>
              </a:rPr>
              <a:t>nyd</a:t>
            </a:r>
            <a:r>
              <a:rPr lang="en-US" dirty="0" smtClean="0">
                <a:latin typeface="SHREE-DEV7-0709" pitchFamily="2" charset="0"/>
              </a:rPr>
              <a:t>© </a:t>
            </a:r>
            <a:r>
              <a:rPr lang="en-US" dirty="0" err="1" smtClean="0">
                <a:latin typeface="SHREE-DEV7-0709" pitchFamily="2" charset="0"/>
              </a:rPr>
              <a:t>aoIm§e</a:t>
            </a:r>
            <a:r>
              <a:rPr lang="en-US" dirty="0" smtClean="0">
                <a:latin typeface="SHREE-DEV7-0709" pitchFamily="2" charset="0"/>
              </a:rPr>
              <a:t> Vo 80 </a:t>
            </a:r>
            <a:r>
              <a:rPr lang="en-US" dirty="0" err="1" smtClean="0">
                <a:latin typeface="SHREE-DEV7-0709" pitchFamily="2" charset="0"/>
              </a:rPr>
              <a:t>A§e</a:t>
            </a:r>
            <a:r>
              <a:rPr lang="en-US" dirty="0" smtClean="0">
                <a:latin typeface="SHREE-DEV7-0709" pitchFamily="2" charset="0"/>
              </a:rPr>
              <a:t> 9 {‘. </a:t>
            </a:r>
            <a:r>
              <a:rPr lang="en-US" dirty="0" err="1" smtClean="0">
                <a:latin typeface="SHREE-DEV7-0709" pitchFamily="2" charset="0"/>
              </a:rPr>
              <a:t>nwd</a:t>
            </a:r>
            <a:r>
              <a:rPr lang="en-US" dirty="0" smtClean="0">
                <a:latin typeface="SHREE-DEV7-0709" pitchFamily="2" charset="0"/>
              </a:rPr>
              <a:t>© </a:t>
            </a:r>
            <a:r>
              <a:rPr lang="en-US" dirty="0" err="1" smtClean="0">
                <a:latin typeface="SHREE-DEV7-0709" pitchFamily="2" charset="0"/>
              </a:rPr>
              <a:t>aoIm§e</a:t>
            </a:r>
            <a:r>
              <a:rPr lang="en-US" dirty="0" smtClean="0">
                <a:latin typeface="SHREE-DEV7-0709" pitchFamily="2" charset="0"/>
              </a:rPr>
              <a:t> </a:t>
            </a:r>
            <a:endParaRPr lang="en-US" dirty="0">
              <a:latin typeface="SHREE-DEV7-0709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019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76200" y="152400"/>
            <a:ext cx="914400" cy="6096000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latin typeface="SHREE-DEV7-2453" pitchFamily="2" charset="0"/>
              </a:rPr>
              <a:t>‘</a:t>
            </a:r>
          </a:p>
          <a:p>
            <a:pPr algn="ctr"/>
            <a:r>
              <a:rPr lang="en-US" dirty="0" err="1" smtClean="0">
                <a:latin typeface="SHREE-DEV7-2453" pitchFamily="2" charset="0"/>
              </a:rPr>
              <a:t>hm</a:t>
            </a:r>
            <a:endParaRPr lang="en-US" dirty="0" smtClean="0">
              <a:latin typeface="SHREE-DEV7-2453" pitchFamily="2" charset="0"/>
            </a:endParaRPr>
          </a:p>
          <a:p>
            <a:pPr algn="ctr"/>
            <a:r>
              <a:rPr lang="en-US" dirty="0" smtClean="0">
                <a:latin typeface="SHREE-DEV7-2453" pitchFamily="2" charset="0"/>
              </a:rPr>
              <a:t>am</a:t>
            </a:r>
          </a:p>
          <a:p>
            <a:pPr algn="ctr"/>
            <a:r>
              <a:rPr lang="en-US" dirty="0" smtClean="0">
                <a:latin typeface="SHREE-DEV7-2453" pitchFamily="2" charset="0"/>
              </a:rPr>
              <a:t>ï´&gt;m</a:t>
            </a:r>
          </a:p>
          <a:p>
            <a:pPr algn="ctr"/>
            <a:r>
              <a:rPr lang="en-US" dirty="0" smtClean="0">
                <a:latin typeface="SHREE-DEV7-2453" pitchFamily="2" charset="0"/>
              </a:rPr>
              <a:t>Mm</a:t>
            </a:r>
          </a:p>
          <a:p>
            <a:pPr algn="ctr"/>
            <a:endParaRPr lang="en-US" dirty="0" smtClean="0">
              <a:latin typeface="SHREE-DEV7-2453" pitchFamily="2" charset="0"/>
            </a:endParaRPr>
          </a:p>
          <a:p>
            <a:pPr algn="ctr"/>
            <a:r>
              <a:rPr lang="en-US" dirty="0" smtClean="0">
                <a:latin typeface="SHREE-DEV7-2453" pitchFamily="2" charset="0"/>
              </a:rPr>
              <a:t>^y</a:t>
            </a:r>
          </a:p>
          <a:p>
            <a:pPr algn="ctr"/>
            <a:r>
              <a:rPr lang="en-US" dirty="0" err="1" smtClean="0">
                <a:latin typeface="SHREE-DEV7-2453" pitchFamily="2" charset="0"/>
              </a:rPr>
              <a:t>Jmo</a:t>
            </a:r>
            <a:endParaRPr lang="en-US" dirty="0" smtClean="0">
              <a:latin typeface="SHREE-DEV7-2453" pitchFamily="2" charset="0"/>
            </a:endParaRPr>
          </a:p>
          <a:p>
            <a:pPr algn="ctr"/>
            <a:r>
              <a:rPr lang="en-US" dirty="0">
                <a:latin typeface="SHREE-DEV7-2453" pitchFamily="2" charset="0"/>
              </a:rPr>
              <a:t>b</a:t>
            </a:r>
            <a:endParaRPr lang="en-US" dirty="0" smtClean="0">
              <a:latin typeface="SHREE-DEV7-2453" pitchFamily="2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SHREE-DEV7-2453" pitchFamily="2" charset="0"/>
              </a:rPr>
              <a:t>‘</a:t>
            </a:r>
            <a:r>
              <a:rPr lang="en-US" dirty="0" err="1" smtClean="0">
                <a:latin typeface="SHREE-DEV7-2453" pitchFamily="2" charset="0"/>
              </a:rPr>
              <a:t>hmamï</a:t>
            </a:r>
            <a:r>
              <a:rPr lang="en-US" dirty="0" smtClean="0">
                <a:latin typeface="SHREE-DEV7-2453" pitchFamily="2" charset="0"/>
              </a:rPr>
              <a:t>´&gt;</a:t>
            </a:r>
            <a:r>
              <a:rPr lang="en-US" dirty="0" err="1" smtClean="0">
                <a:latin typeface="SHREE-DEV7-2453" pitchFamily="2" charset="0"/>
              </a:rPr>
              <a:t>mMo</a:t>
            </a:r>
            <a:r>
              <a:rPr lang="en-US" dirty="0" smtClean="0">
                <a:latin typeface="SHREE-DEV7-2453" pitchFamily="2" charset="0"/>
              </a:rPr>
              <a:t> ^</a:t>
            </a:r>
            <a:r>
              <a:rPr lang="en-US" dirty="0" err="1" smtClean="0">
                <a:latin typeface="SHREE-DEV7-2453" pitchFamily="2" charset="0"/>
              </a:rPr>
              <a:t>m¡Jmo</a:t>
            </a:r>
            <a:r>
              <a:rPr lang="en-US" dirty="0" smtClean="0">
                <a:latin typeface="SHREE-DEV7-2453" pitchFamily="2" charset="0"/>
              </a:rPr>
              <a:t>{</a:t>
            </a:r>
            <a:r>
              <a:rPr lang="en-US" dirty="0" err="1" smtClean="0">
                <a:latin typeface="SHREE-DEV7-2453" pitchFamily="2" charset="0"/>
              </a:rPr>
              <a:t>bH</a:t>
            </a:r>
            <a:r>
              <a:rPr lang="en-US" dirty="0" smtClean="0">
                <a:latin typeface="SHREE-DEV7-2453" pitchFamily="2" charset="0"/>
              </a:rPr>
              <a:t>$ {</a:t>
            </a:r>
            <a:r>
              <a:rPr lang="en-US" dirty="0" err="1" smtClean="0">
                <a:latin typeface="SHREE-DEV7-2453" pitchFamily="2" charset="0"/>
              </a:rPr>
              <a:t>dñVma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143000" y="1676400"/>
            <a:ext cx="77724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SHREE-DEV7-0709" pitchFamily="2" charset="0"/>
              </a:rPr>
              <a:t>‘</a:t>
            </a:r>
            <a:r>
              <a:rPr lang="en-US" dirty="0" err="1" smtClean="0">
                <a:latin typeface="SHREE-DEV7-0709" pitchFamily="2" charset="0"/>
              </a:rPr>
              <a:t>hmamï</a:t>
            </a:r>
            <a:r>
              <a:rPr lang="en-US" dirty="0" smtClean="0">
                <a:latin typeface="SHREE-DEV7-0709" pitchFamily="2" charset="0"/>
              </a:rPr>
              <a:t>´&gt;</a:t>
            </a:r>
            <a:r>
              <a:rPr lang="en-US" dirty="0" err="1" smtClean="0">
                <a:latin typeface="SHREE-DEV7-0709" pitchFamily="2" charset="0"/>
              </a:rPr>
              <a:t>mÀ¶m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dm¶ì</a:t>
            </a:r>
            <a:r>
              <a:rPr lang="en-US" dirty="0" smtClean="0">
                <a:latin typeface="SHREE-DEV7-0709" pitchFamily="2" charset="0"/>
              </a:rPr>
              <a:t>¶ {</a:t>
            </a:r>
            <a:r>
              <a:rPr lang="en-US" dirty="0" err="1" smtClean="0">
                <a:latin typeface="SHREE-DEV7-0709" pitchFamily="2" charset="0"/>
              </a:rPr>
              <a:t>Xeobm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JwOamV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amÁ</a:t>
            </a:r>
            <a:r>
              <a:rPr lang="en-US" dirty="0" smtClean="0">
                <a:latin typeface="SHREE-DEV7-0709" pitchFamily="2" charset="0"/>
              </a:rPr>
              <a:t>¶ </a:t>
            </a:r>
            <a:r>
              <a:rPr lang="en-US" dirty="0" err="1" smtClean="0">
                <a:latin typeface="SHREE-DEV7-0709" pitchFamily="2" charset="0"/>
              </a:rPr>
              <a:t>Amho</a:t>
            </a:r>
            <a:r>
              <a:rPr lang="en-US" dirty="0" smtClean="0">
                <a:latin typeface="SHREE-DEV7-0709" pitchFamily="2" charset="0"/>
              </a:rPr>
              <a:t>.</a:t>
            </a:r>
            <a:r>
              <a:rPr lang="en-US" dirty="0">
                <a:latin typeface="SHREE-DEV7-0709" pitchFamily="2" charset="0"/>
              </a:rPr>
              <a:t> </a:t>
            </a:r>
            <a:r>
              <a:rPr lang="en-US" dirty="0" smtClean="0">
                <a:latin typeface="SHREE-DEV7-0709" pitchFamily="2" charset="0"/>
              </a:rPr>
              <a:t>¶m </a:t>
            </a:r>
            <a:r>
              <a:rPr lang="en-US" dirty="0" err="1" smtClean="0">
                <a:latin typeface="SHREE-DEV7-0709" pitchFamily="2" charset="0"/>
              </a:rPr>
              <a:t>amÁ¶mbm</a:t>
            </a:r>
            <a:r>
              <a:rPr lang="en-US" dirty="0" smtClean="0">
                <a:latin typeface="SHREE-DEV7-0709" pitchFamily="2" charset="0"/>
              </a:rPr>
              <a:t> R&gt;</a:t>
            </a:r>
            <a:r>
              <a:rPr lang="en-US" dirty="0" err="1" smtClean="0">
                <a:latin typeface="SHREE-DEV7-0709" pitchFamily="2" charset="0"/>
              </a:rPr>
              <a:t>mUo</a:t>
            </a:r>
            <a:r>
              <a:rPr lang="en-US" dirty="0" smtClean="0">
                <a:latin typeface="SHREE-DEV7-0709" pitchFamily="2" charset="0"/>
              </a:rPr>
              <a:t>, </a:t>
            </a:r>
            <a:r>
              <a:rPr lang="en-US" dirty="0" err="1" smtClean="0">
                <a:latin typeface="SHREE-DEV7-0709" pitchFamily="2" charset="0"/>
              </a:rPr>
              <a:t>Zm</a:t>
            </a:r>
            <a:r>
              <a:rPr lang="en-US" dirty="0" smtClean="0">
                <a:latin typeface="SHREE-DEV7-0709" pitchFamily="2" charset="0"/>
              </a:rPr>
              <a:t>{</a:t>
            </a:r>
            <a:r>
              <a:rPr lang="en-US" dirty="0" err="1" smtClean="0">
                <a:latin typeface="SHREE-DEV7-0709" pitchFamily="2" charset="0"/>
              </a:rPr>
              <a:t>eH</a:t>
            </a:r>
            <a:r>
              <a:rPr lang="en-US" dirty="0" smtClean="0">
                <a:latin typeface="SHREE-DEV7-0709" pitchFamily="2" charset="0"/>
              </a:rPr>
              <a:t>$, </a:t>
            </a:r>
            <a:r>
              <a:rPr lang="en-US" dirty="0" err="1" smtClean="0">
                <a:latin typeface="SHREE-DEV7-0709" pitchFamily="2" charset="0"/>
              </a:rPr>
              <a:t>Z§Xþa~ma</a:t>
            </a:r>
            <a:r>
              <a:rPr lang="en-US" dirty="0">
                <a:latin typeface="SHREE-DEV7-0709" pitchFamily="2" charset="0"/>
              </a:rPr>
              <a:t> </a:t>
            </a:r>
            <a:r>
              <a:rPr lang="en-US" dirty="0" smtClean="0">
                <a:latin typeface="SHREE-DEV7-0709" pitchFamily="2" charset="0"/>
              </a:rPr>
              <a:t>{</a:t>
            </a:r>
            <a:r>
              <a:rPr lang="en-US" dirty="0" err="1" smtClean="0">
                <a:latin typeface="SHREE-DEV7-0709" pitchFamily="2" charset="0"/>
              </a:rPr>
              <a:t>OëømÀ¶m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gahXr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Amho</a:t>
            </a:r>
            <a:r>
              <a:rPr lang="en-US" dirty="0" smtClean="0">
                <a:latin typeface="SHREE-DEV7-0709" pitchFamily="2" charset="0"/>
              </a:rPr>
              <a:t>.</a:t>
            </a:r>
          </a:p>
          <a:p>
            <a:r>
              <a:rPr lang="en-US" dirty="0" smtClean="0">
                <a:latin typeface="SHREE-DEV7-0709" pitchFamily="2" charset="0"/>
              </a:rPr>
              <a:t>H|$</a:t>
            </a:r>
            <a:r>
              <a:rPr lang="en-US" dirty="0" err="1" smtClean="0">
                <a:latin typeface="SHREE-DEV7-0709" pitchFamily="2" charset="0"/>
              </a:rPr>
              <a:t>ÐemgrV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àXoe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XmXam</a:t>
            </a:r>
            <a:r>
              <a:rPr lang="en-US" dirty="0" smtClean="0">
                <a:latin typeface="SHREE-DEV7-0709" pitchFamily="2" charset="0"/>
              </a:rPr>
              <a:t> d </a:t>
            </a:r>
            <a:r>
              <a:rPr lang="en-US" dirty="0" err="1" smtClean="0">
                <a:latin typeface="SHREE-DEV7-0709" pitchFamily="2" charset="0"/>
              </a:rPr>
              <a:t>Zja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hdobr</a:t>
            </a:r>
            <a:r>
              <a:rPr lang="en-US" dirty="0" smtClean="0">
                <a:latin typeface="SHREE-DEV7-0709" pitchFamily="2" charset="0"/>
              </a:rPr>
              <a:t> R&gt;</a:t>
            </a:r>
            <a:r>
              <a:rPr lang="en-US" dirty="0" err="1" smtClean="0">
                <a:latin typeface="SHREE-DEV7-0709" pitchFamily="2" charset="0"/>
              </a:rPr>
              <a:t>mUo</a:t>
            </a:r>
            <a:r>
              <a:rPr lang="en-US" dirty="0" smtClean="0">
                <a:latin typeface="SHREE-DEV7-0709" pitchFamily="2" charset="0"/>
              </a:rPr>
              <a:t> {</a:t>
            </a:r>
            <a:r>
              <a:rPr lang="en-US" dirty="0" err="1" smtClean="0">
                <a:latin typeface="SHREE-DEV7-0709" pitchFamily="2" charset="0"/>
              </a:rPr>
              <a:t>OëømMr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gahX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Amho</a:t>
            </a:r>
            <a:r>
              <a:rPr lang="en-US" dirty="0" smtClean="0">
                <a:latin typeface="SHREE-DEV7-0709" pitchFamily="2" charset="0"/>
              </a:rPr>
              <a:t>.</a:t>
            </a:r>
          </a:p>
          <a:p>
            <a:r>
              <a:rPr lang="en-US" dirty="0" smtClean="0">
                <a:latin typeface="SHREE-DEV7-0709" pitchFamily="2" charset="0"/>
              </a:rPr>
              <a:t>‘</a:t>
            </a:r>
            <a:r>
              <a:rPr lang="en-US" dirty="0" err="1" smtClean="0">
                <a:latin typeface="SHREE-DEV7-0709" pitchFamily="2" charset="0"/>
              </a:rPr>
              <a:t>hmamï</a:t>
            </a:r>
            <a:r>
              <a:rPr lang="en-US" dirty="0" smtClean="0">
                <a:latin typeface="SHREE-DEV7-0709" pitchFamily="2" charset="0"/>
              </a:rPr>
              <a:t>´&gt;</a:t>
            </a:r>
            <a:r>
              <a:rPr lang="en-US" dirty="0" err="1" smtClean="0">
                <a:latin typeface="SHREE-DEV7-0709" pitchFamily="2" charset="0"/>
              </a:rPr>
              <a:t>mÀ¶m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CÎmaoH$S</a:t>
            </a:r>
            <a:r>
              <a:rPr lang="en-US" dirty="0" smtClean="0">
                <a:latin typeface="SHREE-DEV7-0709" pitchFamily="2" charset="0"/>
              </a:rPr>
              <a:t>&gt;o ‘</a:t>
            </a:r>
            <a:r>
              <a:rPr lang="en-US" dirty="0" err="1" smtClean="0">
                <a:latin typeface="SHREE-DEV7-0709" pitchFamily="2" charset="0"/>
              </a:rPr>
              <a:t>Ü¶àXoe</a:t>
            </a:r>
            <a:r>
              <a:rPr lang="en-US" dirty="0" smtClean="0">
                <a:latin typeface="SHREE-DEV7-0709" pitchFamily="2" charset="0"/>
              </a:rPr>
              <a:t> ~</a:t>
            </a:r>
            <a:r>
              <a:rPr lang="en-US" dirty="0" err="1" smtClean="0">
                <a:latin typeface="SHREE-DEV7-0709" pitchFamily="2" charset="0"/>
              </a:rPr>
              <a:t>amo~a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Z§Xþa~ma</a:t>
            </a:r>
            <a:r>
              <a:rPr lang="en-US" dirty="0" smtClean="0">
                <a:latin typeface="SHREE-DEV7-0709" pitchFamily="2" charset="0"/>
              </a:rPr>
              <a:t>, </a:t>
            </a:r>
            <a:r>
              <a:rPr lang="en-US" dirty="0" err="1" smtClean="0">
                <a:latin typeface="SHREE-DEV7-0709" pitchFamily="2" charset="0"/>
              </a:rPr>
              <a:t>Ywio</a:t>
            </a:r>
            <a:r>
              <a:rPr lang="en-US" dirty="0" smtClean="0">
                <a:latin typeface="SHREE-DEV7-0709" pitchFamily="2" charset="0"/>
              </a:rPr>
              <a:t>, </a:t>
            </a:r>
            <a:r>
              <a:rPr lang="en-US" dirty="0" err="1" smtClean="0">
                <a:latin typeface="SHREE-DEV7-0709" pitchFamily="2" charset="0"/>
              </a:rPr>
              <a:t>OiJmd</a:t>
            </a:r>
            <a:r>
              <a:rPr lang="en-US" dirty="0" smtClean="0">
                <a:latin typeface="SHREE-DEV7-0709" pitchFamily="2" charset="0"/>
              </a:rPr>
              <a:t>, ~</a:t>
            </a:r>
            <a:r>
              <a:rPr lang="en-US" dirty="0" err="1" smtClean="0">
                <a:latin typeface="SHREE-DEV7-0709" pitchFamily="2" charset="0"/>
              </a:rPr>
              <a:t>wbT</a:t>
            </a:r>
            <a:r>
              <a:rPr lang="en-US" dirty="0" smtClean="0">
                <a:latin typeface="SHREE-DEV7-0709" pitchFamily="2" charset="0"/>
              </a:rPr>
              <a:t>&gt;</a:t>
            </a:r>
            <a:r>
              <a:rPr lang="en-US" dirty="0" err="1" smtClean="0">
                <a:latin typeface="SHREE-DEV7-0709" pitchFamily="2" charset="0"/>
              </a:rPr>
              <a:t>mUm</a:t>
            </a:r>
            <a:r>
              <a:rPr lang="en-US" dirty="0" smtClean="0">
                <a:latin typeface="SHREE-DEV7-0709" pitchFamily="2" charset="0"/>
              </a:rPr>
              <a:t>, </a:t>
            </a:r>
            <a:r>
              <a:rPr lang="en-US" dirty="0" err="1" smtClean="0">
                <a:latin typeface="SHREE-DEV7-0709" pitchFamily="2" charset="0"/>
              </a:rPr>
              <a:t>A‘amdVr</a:t>
            </a:r>
            <a:r>
              <a:rPr lang="en-US" dirty="0" smtClean="0">
                <a:latin typeface="SHREE-DEV7-0709" pitchFamily="2" charset="0"/>
              </a:rPr>
              <a:t>, </a:t>
            </a:r>
            <a:r>
              <a:rPr lang="en-US" dirty="0" err="1" smtClean="0">
                <a:latin typeface="SHREE-DEV7-0709" pitchFamily="2" charset="0"/>
              </a:rPr>
              <a:t>ZmJnya</a:t>
            </a:r>
            <a:r>
              <a:rPr lang="en-US" dirty="0" smtClean="0">
                <a:latin typeface="SHREE-DEV7-0709" pitchFamily="2" charset="0"/>
              </a:rPr>
              <a:t>, ^§S&gt;mam d </a:t>
            </a:r>
            <a:r>
              <a:rPr lang="en-US" dirty="0" err="1" smtClean="0">
                <a:latin typeface="SHREE-DEV7-0709" pitchFamily="2" charset="0"/>
              </a:rPr>
              <a:t>Jm</a:t>
            </a:r>
            <a:r>
              <a:rPr lang="en-US" dirty="0" smtClean="0">
                <a:latin typeface="SHREE-DEV7-0709" pitchFamily="2" charset="0"/>
              </a:rPr>
              <a:t>|{</a:t>
            </a:r>
            <a:r>
              <a:rPr lang="en-US" dirty="0" err="1" smtClean="0">
                <a:latin typeface="SHREE-DEV7-0709" pitchFamily="2" charset="0"/>
              </a:rPr>
              <a:t>X¶m</a:t>
            </a:r>
            <a:r>
              <a:rPr lang="en-US" dirty="0" smtClean="0">
                <a:latin typeface="SHREE-DEV7-0709" pitchFamily="2" charset="0"/>
              </a:rPr>
              <a:t> {</a:t>
            </a:r>
            <a:r>
              <a:rPr lang="en-US" dirty="0" err="1" smtClean="0">
                <a:latin typeface="SHREE-DEV7-0709" pitchFamily="2" charset="0"/>
              </a:rPr>
              <a:t>OëømMr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gahX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Amho</a:t>
            </a:r>
            <a:r>
              <a:rPr lang="en-US" dirty="0" smtClean="0">
                <a:latin typeface="SHREE-DEV7-0709" pitchFamily="2" charset="0"/>
              </a:rPr>
              <a:t>.</a:t>
            </a:r>
          </a:p>
          <a:p>
            <a:r>
              <a:rPr lang="en-US" dirty="0" err="1" smtClean="0">
                <a:latin typeface="SHREE-DEV7-0709" pitchFamily="2" charset="0"/>
              </a:rPr>
              <a:t>nyd©g</a:t>
            </a:r>
            <a:r>
              <a:rPr lang="en-US" dirty="0" smtClean="0">
                <a:latin typeface="SHREE-DEV7-0709" pitchFamily="2" charset="0"/>
              </a:rPr>
              <a:t> N&gt;</a:t>
            </a:r>
            <a:r>
              <a:rPr lang="en-US" dirty="0" err="1" smtClean="0">
                <a:latin typeface="SHREE-DEV7-0709" pitchFamily="2" charset="0"/>
              </a:rPr>
              <a:t>ÎmrgJT</a:t>
            </a:r>
            <a:r>
              <a:rPr lang="en-US" dirty="0" smtClean="0">
                <a:latin typeface="SHREE-DEV7-0709" pitchFamily="2" charset="0"/>
              </a:rPr>
              <a:t>&gt; </a:t>
            </a:r>
            <a:r>
              <a:rPr lang="en-US" dirty="0" err="1" smtClean="0">
                <a:latin typeface="SHREE-DEV7-0709" pitchFamily="2" charset="0"/>
              </a:rPr>
              <a:t>amÁ¶mMr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Jm</a:t>
            </a:r>
            <a:r>
              <a:rPr lang="en-US" dirty="0" smtClean="0">
                <a:latin typeface="SHREE-DEV7-0709" pitchFamily="2" charset="0"/>
              </a:rPr>
              <a:t>|{</a:t>
            </a:r>
            <a:r>
              <a:rPr lang="en-US" dirty="0" err="1" smtClean="0">
                <a:latin typeface="SHREE-DEV7-0709" pitchFamily="2" charset="0"/>
              </a:rPr>
              <a:t>X¶m</a:t>
            </a:r>
            <a:r>
              <a:rPr lang="en-US" dirty="0" smtClean="0">
                <a:latin typeface="SHREE-DEV7-0709" pitchFamily="2" charset="0"/>
              </a:rPr>
              <a:t>, JS&gt;{</a:t>
            </a:r>
            <a:r>
              <a:rPr lang="en-US" dirty="0" err="1" smtClean="0">
                <a:latin typeface="SHREE-DEV7-0709" pitchFamily="2" charset="0"/>
              </a:rPr>
              <a:t>Mamobr</a:t>
            </a:r>
            <a:r>
              <a:rPr lang="en-US" dirty="0" smtClean="0">
                <a:latin typeface="SHREE-DEV7-0709" pitchFamily="2" charset="0"/>
              </a:rPr>
              <a:t> {</a:t>
            </a:r>
            <a:r>
              <a:rPr lang="en-US" dirty="0" err="1" smtClean="0">
                <a:latin typeface="SHREE-DEV7-0709" pitchFamily="2" charset="0"/>
              </a:rPr>
              <a:t>OëømMr</a:t>
            </a:r>
            <a:r>
              <a:rPr lang="en-US" dirty="0" smtClean="0">
                <a:latin typeface="SHREE-DEV7-0709" pitchFamily="2" charset="0"/>
              </a:rPr>
              <a:t> {</a:t>
            </a:r>
            <a:r>
              <a:rPr lang="en-US" dirty="0" err="1" smtClean="0">
                <a:latin typeface="SHREE-DEV7-0709" pitchFamily="2" charset="0"/>
              </a:rPr>
              <a:t>g‘m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Amho</a:t>
            </a:r>
            <a:r>
              <a:rPr lang="en-US" dirty="0" smtClean="0">
                <a:latin typeface="SHREE-DEV7-0709" pitchFamily="2" charset="0"/>
              </a:rPr>
              <a:t>.</a:t>
            </a:r>
          </a:p>
          <a:p>
            <a:r>
              <a:rPr lang="en-US" dirty="0" smtClean="0">
                <a:latin typeface="SHREE-DEV7-0709" pitchFamily="2" charset="0"/>
              </a:rPr>
              <a:t>Am½Zo¶mg </a:t>
            </a:r>
            <a:r>
              <a:rPr lang="en-US" dirty="0" err="1" smtClean="0">
                <a:latin typeface="SHREE-DEV7-0709" pitchFamily="2" charset="0"/>
              </a:rPr>
              <a:t>Am§Y«àXoembm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M§Ðnya</a:t>
            </a:r>
            <a:r>
              <a:rPr lang="en-US" dirty="0" smtClean="0">
                <a:latin typeface="SHREE-DEV7-0709" pitchFamily="2" charset="0"/>
              </a:rPr>
              <a:t>, ¶</a:t>
            </a:r>
            <a:r>
              <a:rPr lang="en-US" dirty="0" err="1" smtClean="0">
                <a:latin typeface="SHREE-DEV7-0709" pitchFamily="2" charset="0"/>
              </a:rPr>
              <a:t>dV‘mi</a:t>
            </a:r>
            <a:r>
              <a:rPr lang="en-US" dirty="0" smtClean="0">
                <a:latin typeface="SHREE-DEV7-0709" pitchFamily="2" charset="0"/>
              </a:rPr>
              <a:t>, </a:t>
            </a:r>
            <a:r>
              <a:rPr lang="en-US" dirty="0" err="1" smtClean="0">
                <a:latin typeface="SHREE-DEV7-0709" pitchFamily="2" charset="0"/>
              </a:rPr>
              <a:t>Zm§XoS</a:t>
            </a:r>
            <a:r>
              <a:rPr lang="en-US" dirty="0" smtClean="0">
                <a:latin typeface="SHREE-DEV7-0709" pitchFamily="2" charset="0"/>
              </a:rPr>
              <a:t>&gt; {</a:t>
            </a:r>
            <a:r>
              <a:rPr lang="en-US" dirty="0" err="1" smtClean="0">
                <a:latin typeface="SHREE-DEV7-0709" pitchFamily="2" charset="0"/>
              </a:rPr>
              <a:t>OëømMr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gahX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Amho</a:t>
            </a:r>
            <a:r>
              <a:rPr lang="en-US" dirty="0" smtClean="0">
                <a:latin typeface="SHREE-DEV7-0709" pitchFamily="2" charset="0"/>
              </a:rPr>
              <a:t>.</a:t>
            </a:r>
          </a:p>
          <a:p>
            <a:r>
              <a:rPr lang="en-US" dirty="0" smtClean="0">
                <a:latin typeface="SHREE-DEV7-0709" pitchFamily="2" charset="0"/>
              </a:rPr>
              <a:t>X{</a:t>
            </a:r>
            <a:r>
              <a:rPr lang="en-US" dirty="0" err="1" smtClean="0">
                <a:latin typeface="SHREE-DEV7-0709" pitchFamily="2" charset="0"/>
              </a:rPr>
              <a:t>jUog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H$Zm©Q</a:t>
            </a:r>
            <a:r>
              <a:rPr lang="en-US" dirty="0" smtClean="0">
                <a:latin typeface="SHREE-DEV7-0709" pitchFamily="2" charset="0"/>
              </a:rPr>
              <a:t>&gt;</a:t>
            </a:r>
            <a:r>
              <a:rPr lang="en-US" dirty="0" err="1" smtClean="0">
                <a:latin typeface="SHREE-DEV7-0709" pitchFamily="2" charset="0"/>
              </a:rPr>
              <a:t>H$mbm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qgYXþJ</a:t>
            </a:r>
            <a:r>
              <a:rPr lang="en-US" dirty="0" smtClean="0">
                <a:latin typeface="SHREE-DEV7-0709" pitchFamily="2" charset="0"/>
              </a:rPr>
              <a:t>©, </a:t>
            </a:r>
            <a:r>
              <a:rPr lang="en-US" dirty="0" err="1" smtClean="0">
                <a:latin typeface="SHREE-DEV7-0709" pitchFamily="2" charset="0"/>
              </a:rPr>
              <a:t>H$moëhmnya</a:t>
            </a:r>
            <a:r>
              <a:rPr lang="en-US" dirty="0" smtClean="0">
                <a:latin typeface="SHREE-DEV7-0709" pitchFamily="2" charset="0"/>
              </a:rPr>
              <a:t>, </a:t>
            </a:r>
            <a:r>
              <a:rPr lang="en-US" dirty="0" err="1" smtClean="0">
                <a:latin typeface="SHREE-DEV7-0709" pitchFamily="2" charset="0"/>
              </a:rPr>
              <a:t>gm§Jbr</a:t>
            </a:r>
            <a:r>
              <a:rPr lang="en-US" dirty="0" smtClean="0">
                <a:latin typeface="SHREE-DEV7-0709" pitchFamily="2" charset="0"/>
              </a:rPr>
              <a:t>, </a:t>
            </a:r>
            <a:r>
              <a:rPr lang="en-US" dirty="0" err="1" smtClean="0">
                <a:latin typeface="SHREE-DEV7-0709" pitchFamily="2" charset="0"/>
              </a:rPr>
              <a:t>gmobmnya</a:t>
            </a:r>
            <a:r>
              <a:rPr lang="en-US" dirty="0">
                <a:latin typeface="SHREE-DEV7-0709" pitchFamily="2" charset="0"/>
              </a:rPr>
              <a:t> </a:t>
            </a:r>
            <a:r>
              <a:rPr lang="en-US" dirty="0" smtClean="0">
                <a:latin typeface="SHREE-DEV7-0709" pitchFamily="2" charset="0"/>
              </a:rPr>
              <a:t>d </a:t>
            </a:r>
            <a:r>
              <a:rPr lang="en-US" dirty="0" err="1" smtClean="0">
                <a:latin typeface="SHREE-DEV7-0709" pitchFamily="2" charset="0"/>
              </a:rPr>
              <a:t>Cñ‘mZm~X</a:t>
            </a:r>
            <a:r>
              <a:rPr lang="en-US" dirty="0" smtClean="0">
                <a:latin typeface="SHREE-DEV7-0709" pitchFamily="2" charset="0"/>
              </a:rPr>
              <a:t> {</a:t>
            </a:r>
            <a:r>
              <a:rPr lang="en-US" dirty="0" err="1" smtClean="0">
                <a:latin typeface="SHREE-DEV7-0709" pitchFamily="2" charset="0"/>
              </a:rPr>
              <a:t>Oëøm§Mr</a:t>
            </a:r>
            <a:r>
              <a:rPr lang="en-US" dirty="0" smtClean="0">
                <a:latin typeface="SHREE-DEV7-0709" pitchFamily="2" charset="0"/>
              </a:rPr>
              <a:t> {</a:t>
            </a:r>
            <a:r>
              <a:rPr lang="en-US" dirty="0" err="1" smtClean="0">
                <a:latin typeface="SHREE-DEV7-0709" pitchFamily="2" charset="0"/>
              </a:rPr>
              <a:t>g‘m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Amho</a:t>
            </a:r>
            <a:r>
              <a:rPr lang="en-US" dirty="0" smtClean="0">
                <a:latin typeface="SHREE-DEV7-0709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1938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6200" y="152400"/>
            <a:ext cx="914400" cy="6096000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latin typeface="SHREE-DEV7-2453" pitchFamily="2" charset="0"/>
              </a:rPr>
              <a:t>‘</a:t>
            </a:r>
          </a:p>
          <a:p>
            <a:pPr algn="ctr"/>
            <a:r>
              <a:rPr lang="en-US" dirty="0" err="1" smtClean="0">
                <a:latin typeface="SHREE-DEV7-2453" pitchFamily="2" charset="0"/>
              </a:rPr>
              <a:t>hm</a:t>
            </a:r>
            <a:endParaRPr lang="en-US" dirty="0" smtClean="0">
              <a:latin typeface="SHREE-DEV7-2453" pitchFamily="2" charset="0"/>
            </a:endParaRPr>
          </a:p>
          <a:p>
            <a:pPr algn="ctr"/>
            <a:r>
              <a:rPr lang="en-US" dirty="0" smtClean="0">
                <a:latin typeface="SHREE-DEV7-2453" pitchFamily="2" charset="0"/>
              </a:rPr>
              <a:t>am</a:t>
            </a:r>
          </a:p>
          <a:p>
            <a:pPr algn="ctr"/>
            <a:r>
              <a:rPr lang="en-US" dirty="0" smtClean="0">
                <a:latin typeface="SHREE-DEV7-2453" pitchFamily="2" charset="0"/>
              </a:rPr>
              <a:t>ï´&gt;m</a:t>
            </a:r>
          </a:p>
          <a:p>
            <a:pPr algn="ctr"/>
            <a:r>
              <a:rPr lang="en-US" dirty="0" smtClean="0">
                <a:latin typeface="SHREE-DEV7-2453" pitchFamily="2" charset="0"/>
              </a:rPr>
              <a:t>Mm</a:t>
            </a:r>
          </a:p>
          <a:p>
            <a:pPr algn="ctr"/>
            <a:endParaRPr lang="en-US" dirty="0" smtClean="0">
              <a:latin typeface="SHREE-DEV7-2453" pitchFamily="2" charset="0"/>
            </a:endParaRPr>
          </a:p>
          <a:p>
            <a:pPr algn="ctr"/>
            <a:r>
              <a:rPr lang="en-US" dirty="0" smtClean="0">
                <a:latin typeface="SHREE-DEV7-2453" pitchFamily="2" charset="0"/>
              </a:rPr>
              <a:t>^y</a:t>
            </a:r>
          </a:p>
          <a:p>
            <a:pPr algn="ctr"/>
            <a:r>
              <a:rPr lang="en-US" dirty="0" err="1" smtClean="0">
                <a:latin typeface="SHREE-DEV7-2453" pitchFamily="2" charset="0"/>
              </a:rPr>
              <a:t>Jmo</a:t>
            </a:r>
            <a:endParaRPr lang="en-US" dirty="0" smtClean="0">
              <a:latin typeface="SHREE-DEV7-2453" pitchFamily="2" charset="0"/>
            </a:endParaRPr>
          </a:p>
          <a:p>
            <a:pPr algn="ctr"/>
            <a:r>
              <a:rPr lang="en-US" dirty="0">
                <a:latin typeface="SHREE-DEV7-2453" pitchFamily="2" charset="0"/>
              </a:rPr>
              <a:t>b</a:t>
            </a:r>
            <a:endParaRPr lang="en-US" dirty="0" smtClean="0">
              <a:latin typeface="SHREE-DEV7-2453" pitchFamily="2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SHREE-DEV7-2453" pitchFamily="2" charset="0"/>
              </a:rPr>
              <a:t>‘</a:t>
            </a:r>
            <a:r>
              <a:rPr lang="en-US" dirty="0" err="1" smtClean="0">
                <a:latin typeface="SHREE-DEV7-2453" pitchFamily="2" charset="0"/>
              </a:rPr>
              <a:t>hmamï</a:t>
            </a:r>
            <a:r>
              <a:rPr lang="en-US" dirty="0" smtClean="0">
                <a:latin typeface="SHREE-DEV7-2453" pitchFamily="2" charset="0"/>
              </a:rPr>
              <a:t>´&gt;</a:t>
            </a:r>
            <a:r>
              <a:rPr lang="en-US" dirty="0" err="1" smtClean="0">
                <a:latin typeface="SHREE-DEV7-2453" pitchFamily="2" charset="0"/>
              </a:rPr>
              <a:t>mMo</a:t>
            </a:r>
            <a:r>
              <a:rPr lang="en-US" dirty="0" smtClean="0">
                <a:latin typeface="SHREE-DEV7-2453" pitchFamily="2" charset="0"/>
              </a:rPr>
              <a:t> </a:t>
            </a:r>
            <a:r>
              <a:rPr lang="en-US" dirty="0" err="1" smtClean="0">
                <a:latin typeface="SHREE-DEV7-2453" pitchFamily="2" charset="0"/>
              </a:rPr>
              <a:t>àemgH$s</a:t>
            </a:r>
            <a:r>
              <a:rPr lang="en-US" dirty="0" smtClean="0">
                <a:latin typeface="SHREE-DEV7-2453" pitchFamily="2" charset="0"/>
              </a:rPr>
              <a:t>¶ {</a:t>
            </a:r>
            <a:r>
              <a:rPr lang="en-US" dirty="0" err="1" smtClean="0">
                <a:latin typeface="SHREE-DEV7-2453" pitchFamily="2" charset="0"/>
              </a:rPr>
              <a:t>d^mJ</a:t>
            </a:r>
            <a:endParaRPr lang="en-US" dirty="0"/>
          </a:p>
        </p:txBody>
      </p:sp>
      <p:pic>
        <p:nvPicPr>
          <p:cNvPr id="2050" name="Picture 2" descr="E:\sachin wagade\COLLEGE BA\Maharasht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71600"/>
            <a:ext cx="6324600" cy="499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747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76200" y="152400"/>
            <a:ext cx="914400" cy="6096000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latin typeface="SHREE-DEV7-2453" pitchFamily="2" charset="0"/>
              </a:rPr>
              <a:t>‘</a:t>
            </a:r>
          </a:p>
          <a:p>
            <a:pPr algn="ctr"/>
            <a:r>
              <a:rPr lang="en-US" dirty="0" err="1" smtClean="0">
                <a:latin typeface="SHREE-DEV7-2453" pitchFamily="2" charset="0"/>
              </a:rPr>
              <a:t>hm</a:t>
            </a:r>
            <a:endParaRPr lang="en-US" dirty="0" smtClean="0">
              <a:latin typeface="SHREE-DEV7-2453" pitchFamily="2" charset="0"/>
            </a:endParaRPr>
          </a:p>
          <a:p>
            <a:pPr algn="ctr"/>
            <a:r>
              <a:rPr lang="en-US" dirty="0" smtClean="0">
                <a:latin typeface="SHREE-DEV7-2453" pitchFamily="2" charset="0"/>
              </a:rPr>
              <a:t>am</a:t>
            </a:r>
          </a:p>
          <a:p>
            <a:pPr algn="ctr"/>
            <a:r>
              <a:rPr lang="en-US" dirty="0" smtClean="0">
                <a:latin typeface="SHREE-DEV7-2453" pitchFamily="2" charset="0"/>
              </a:rPr>
              <a:t>ï´&gt;m</a:t>
            </a:r>
          </a:p>
          <a:p>
            <a:pPr algn="ctr"/>
            <a:r>
              <a:rPr lang="en-US" dirty="0" smtClean="0">
                <a:latin typeface="SHREE-DEV7-2453" pitchFamily="2" charset="0"/>
              </a:rPr>
              <a:t>Mm</a:t>
            </a:r>
          </a:p>
          <a:p>
            <a:pPr algn="ctr"/>
            <a:endParaRPr lang="en-US" dirty="0" smtClean="0">
              <a:latin typeface="SHREE-DEV7-2453" pitchFamily="2" charset="0"/>
            </a:endParaRPr>
          </a:p>
          <a:p>
            <a:pPr algn="ctr"/>
            <a:r>
              <a:rPr lang="en-US" dirty="0" smtClean="0">
                <a:latin typeface="SHREE-DEV7-2453" pitchFamily="2" charset="0"/>
              </a:rPr>
              <a:t>^y</a:t>
            </a:r>
          </a:p>
          <a:p>
            <a:pPr algn="ctr"/>
            <a:r>
              <a:rPr lang="en-US" dirty="0" err="1" smtClean="0">
                <a:latin typeface="SHREE-DEV7-2453" pitchFamily="2" charset="0"/>
              </a:rPr>
              <a:t>Jmo</a:t>
            </a:r>
            <a:endParaRPr lang="en-US" dirty="0" smtClean="0">
              <a:latin typeface="SHREE-DEV7-2453" pitchFamily="2" charset="0"/>
            </a:endParaRPr>
          </a:p>
          <a:p>
            <a:pPr algn="ctr"/>
            <a:r>
              <a:rPr lang="en-US" dirty="0">
                <a:latin typeface="SHREE-DEV7-2453" pitchFamily="2" charset="0"/>
              </a:rPr>
              <a:t>b</a:t>
            </a:r>
            <a:endParaRPr lang="en-US" dirty="0" smtClean="0">
              <a:latin typeface="SHREE-DEV7-2453" pitchFamily="2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SHREE-DEV7-2453" pitchFamily="2" charset="0"/>
              </a:rPr>
              <a:t>‘</a:t>
            </a:r>
            <a:r>
              <a:rPr lang="en-US" dirty="0" err="1" smtClean="0">
                <a:latin typeface="SHREE-DEV7-2453" pitchFamily="2" charset="0"/>
              </a:rPr>
              <a:t>hmamï</a:t>
            </a:r>
            <a:r>
              <a:rPr lang="en-US" dirty="0" smtClean="0">
                <a:latin typeface="SHREE-DEV7-2453" pitchFamily="2" charset="0"/>
              </a:rPr>
              <a:t>´&gt;</a:t>
            </a:r>
            <a:r>
              <a:rPr lang="en-US" dirty="0" err="1" smtClean="0">
                <a:latin typeface="SHREE-DEV7-2453" pitchFamily="2" charset="0"/>
              </a:rPr>
              <a:t>mMo</a:t>
            </a:r>
            <a:r>
              <a:rPr lang="en-US" dirty="0" smtClean="0">
                <a:latin typeface="SHREE-DEV7-2453" pitchFamily="2" charset="0"/>
              </a:rPr>
              <a:t> </a:t>
            </a:r>
            <a:r>
              <a:rPr lang="en-US" dirty="0" err="1" smtClean="0">
                <a:latin typeface="SHREE-DEV7-2453" pitchFamily="2" charset="0"/>
              </a:rPr>
              <a:t>àemgH$s</a:t>
            </a:r>
            <a:r>
              <a:rPr lang="en-US" dirty="0" smtClean="0">
                <a:latin typeface="SHREE-DEV7-2453" pitchFamily="2" charset="0"/>
              </a:rPr>
              <a:t>¶ {</a:t>
            </a:r>
            <a:r>
              <a:rPr lang="en-US" dirty="0" err="1" smtClean="0">
                <a:latin typeface="SHREE-DEV7-2453" pitchFamily="2" charset="0"/>
              </a:rPr>
              <a:t>d^mJ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43000" y="1219200"/>
            <a:ext cx="5105400" cy="1981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SHREE-DEV7-0709" pitchFamily="2" charset="0"/>
              </a:rPr>
              <a:t>‘</a:t>
            </a:r>
            <a:r>
              <a:rPr lang="en-US" dirty="0" err="1" smtClean="0">
                <a:latin typeface="SHREE-DEV7-0709" pitchFamily="2" charset="0"/>
              </a:rPr>
              <a:t>hmamï</a:t>
            </a:r>
            <a:r>
              <a:rPr lang="en-US" dirty="0" smtClean="0">
                <a:latin typeface="SHREE-DEV7-0709" pitchFamily="2" charset="0"/>
              </a:rPr>
              <a:t>´&gt;mV </a:t>
            </a:r>
            <a:r>
              <a:rPr lang="en-US" dirty="0" err="1" smtClean="0">
                <a:latin typeface="SHREE-DEV7-0709" pitchFamily="2" charset="0"/>
              </a:rPr>
              <a:t>EHw$U</a:t>
            </a:r>
            <a:r>
              <a:rPr lang="en-US" dirty="0" smtClean="0">
                <a:latin typeface="SHREE-DEV7-0709" pitchFamily="2" charset="0"/>
              </a:rPr>
              <a:t> 36 {</a:t>
            </a:r>
            <a:r>
              <a:rPr lang="en-US" dirty="0" err="1" smtClean="0">
                <a:latin typeface="SHREE-DEV7-0709" pitchFamily="2" charset="0"/>
              </a:rPr>
              <a:t>Oëho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AmhoV</a:t>
            </a:r>
            <a:r>
              <a:rPr lang="en-US" dirty="0" smtClean="0">
                <a:latin typeface="SHREE-DEV7-0709" pitchFamily="2" charset="0"/>
              </a:rPr>
              <a:t>. ¶mV 358 </a:t>
            </a:r>
            <a:r>
              <a:rPr lang="en-US" dirty="0" err="1" smtClean="0">
                <a:latin typeface="SHREE-DEV7-0709" pitchFamily="2" charset="0"/>
              </a:rPr>
              <a:t>VmbwHo</a:t>
            </a:r>
            <a:r>
              <a:rPr lang="en-US" dirty="0" smtClean="0">
                <a:latin typeface="SHREE-DEV7-0709" pitchFamily="2" charset="0"/>
              </a:rPr>
              <a:t>$ </a:t>
            </a:r>
            <a:r>
              <a:rPr lang="en-US" dirty="0" err="1" smtClean="0">
                <a:latin typeface="SHREE-DEV7-0709" pitchFamily="2" charset="0"/>
              </a:rPr>
              <a:t>AmhoV</a:t>
            </a:r>
            <a:r>
              <a:rPr lang="en-US" dirty="0" smtClean="0">
                <a:latin typeface="SHREE-DEV7-0709" pitchFamily="2" charset="0"/>
              </a:rPr>
              <a:t>. ho {</a:t>
            </a:r>
            <a:r>
              <a:rPr lang="en-US" dirty="0" err="1" smtClean="0">
                <a:latin typeface="SHREE-DEV7-0709" pitchFamily="2" charset="0"/>
              </a:rPr>
              <a:t>Oëøo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EHy$U</a:t>
            </a:r>
            <a:r>
              <a:rPr lang="en-US" dirty="0" smtClean="0">
                <a:latin typeface="SHREE-DEV7-0709" pitchFamily="2" charset="0"/>
              </a:rPr>
              <a:t> 6 </a:t>
            </a:r>
            <a:r>
              <a:rPr lang="en-US" dirty="0" err="1" smtClean="0">
                <a:latin typeface="SHREE-DEV7-0709" pitchFamily="2" charset="0"/>
              </a:rPr>
              <a:t>àemg</a:t>
            </a:r>
            <a:r>
              <a:rPr lang="en-US" dirty="0" smtClean="0">
                <a:latin typeface="SHREE-DEV7-0709" pitchFamily="2" charset="0"/>
              </a:rPr>
              <a:t>{H$¶ {</a:t>
            </a:r>
            <a:r>
              <a:rPr lang="en-US" dirty="0" err="1" smtClean="0">
                <a:latin typeface="SHREE-DEV7-0709" pitchFamily="2" charset="0"/>
              </a:rPr>
              <a:t>d^mJmV</a:t>
            </a:r>
            <a:r>
              <a:rPr lang="en-US" dirty="0" smtClean="0">
                <a:latin typeface="SHREE-DEV7-0709" pitchFamily="2" charset="0"/>
              </a:rPr>
              <a:t> {</a:t>
            </a:r>
            <a:r>
              <a:rPr lang="en-US" dirty="0" err="1" smtClean="0">
                <a:latin typeface="SHREE-DEV7-0709" pitchFamily="2" charset="0"/>
              </a:rPr>
              <a:t>d^mJbo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AmhoV</a:t>
            </a:r>
            <a:r>
              <a:rPr lang="en-US" dirty="0" smtClean="0">
                <a:latin typeface="SHREE-DEV7-0709" pitchFamily="2" charset="0"/>
              </a:rPr>
              <a:t>.</a:t>
            </a:r>
          </a:p>
          <a:p>
            <a:endParaRPr lang="en-US" dirty="0" smtClean="0">
              <a:latin typeface="SHREE-DEV7-0709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371600" y="2667000"/>
            <a:ext cx="2819400" cy="762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err="1" smtClean="0">
                <a:latin typeface="SHREE-DEV7-2453" pitchFamily="2" charset="0"/>
              </a:rPr>
              <a:t>H$moH$U</a:t>
            </a:r>
            <a:r>
              <a:rPr lang="en-US" dirty="0" smtClean="0">
                <a:latin typeface="SHREE-DEV7-2453" pitchFamily="2" charset="0"/>
              </a:rPr>
              <a:t> {</a:t>
            </a:r>
            <a:r>
              <a:rPr lang="en-US" dirty="0" err="1" smtClean="0">
                <a:latin typeface="SHREE-DEV7-2453" pitchFamily="2" charset="0"/>
              </a:rPr>
              <a:t>d^mJ</a:t>
            </a: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219200" y="3352800"/>
            <a:ext cx="4823707" cy="30480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/>
            <a:r>
              <a:rPr lang="en-US" dirty="0" smtClean="0">
                <a:latin typeface="SHREE-DEV7-0709" pitchFamily="2" charset="0"/>
              </a:rPr>
              <a:t>{</a:t>
            </a:r>
            <a:r>
              <a:rPr lang="en-US" dirty="0" err="1" smtClean="0">
                <a:latin typeface="SHREE-DEV7-0709" pitchFamily="2" charset="0"/>
              </a:rPr>
              <a:t>d^mJmMo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EHy$U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joÌ</a:t>
            </a:r>
            <a:r>
              <a:rPr lang="en-US" dirty="0" smtClean="0">
                <a:latin typeface="SHREE-DEV7-0709" pitchFamily="2" charset="0"/>
              </a:rPr>
              <a:t>’$i : 30,728 Mm¡. {</a:t>
            </a:r>
            <a:r>
              <a:rPr lang="en-US" dirty="0" err="1" smtClean="0">
                <a:latin typeface="SHREE-DEV7-0709" pitchFamily="2" charset="0"/>
              </a:rPr>
              <a:t>H$.‘r</a:t>
            </a:r>
            <a:r>
              <a:rPr lang="en-US" dirty="0" smtClean="0">
                <a:latin typeface="SHREE-DEV7-0709" pitchFamily="2" charset="0"/>
              </a:rPr>
              <a:t>. </a:t>
            </a:r>
            <a:r>
              <a:rPr lang="en-US" dirty="0" err="1" smtClean="0">
                <a:latin typeface="SHREE-DEV7-0709" pitchFamily="2" charset="0"/>
              </a:rPr>
              <a:t>Amho</a:t>
            </a:r>
            <a:r>
              <a:rPr lang="en-US" dirty="0" smtClean="0">
                <a:latin typeface="SHREE-DEV7-0709" pitchFamily="2" charset="0"/>
              </a:rPr>
              <a:t>.</a:t>
            </a:r>
          </a:p>
          <a:p>
            <a:pPr algn="just"/>
            <a:r>
              <a:rPr lang="en-US" dirty="0" err="1" smtClean="0">
                <a:latin typeface="SHREE-DEV7-0709" pitchFamily="2" charset="0"/>
              </a:rPr>
              <a:t>gdm©V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bhmZ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àemg</a:t>
            </a:r>
            <a:r>
              <a:rPr lang="en-US" dirty="0" smtClean="0">
                <a:latin typeface="SHREE-DEV7-0709" pitchFamily="2" charset="0"/>
              </a:rPr>
              <a:t>{H$¶ {</a:t>
            </a:r>
            <a:r>
              <a:rPr lang="en-US" dirty="0" err="1" smtClean="0">
                <a:latin typeface="SHREE-DEV7-0709" pitchFamily="2" charset="0"/>
              </a:rPr>
              <a:t>d^mJ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Amho</a:t>
            </a:r>
            <a:r>
              <a:rPr lang="en-US" dirty="0" smtClean="0">
                <a:latin typeface="SHREE-DEV7-0709" pitchFamily="2" charset="0"/>
              </a:rPr>
              <a:t>.</a:t>
            </a:r>
          </a:p>
          <a:p>
            <a:pPr algn="just"/>
            <a:r>
              <a:rPr lang="en-US" dirty="0" smtClean="0">
                <a:latin typeface="SHREE-DEV7-0709" pitchFamily="2" charset="0"/>
              </a:rPr>
              <a:t>¶mV ‘w§~B© </a:t>
            </a:r>
            <a:r>
              <a:rPr lang="en-US" dirty="0" err="1" smtClean="0">
                <a:latin typeface="SHREE-DEV7-0709" pitchFamily="2" charset="0"/>
              </a:rPr>
              <a:t>eha</a:t>
            </a:r>
            <a:r>
              <a:rPr lang="en-US" dirty="0" smtClean="0">
                <a:latin typeface="SHREE-DEV7-0709" pitchFamily="2" charset="0"/>
              </a:rPr>
              <a:t>, ‘w§~B© </a:t>
            </a:r>
            <a:r>
              <a:rPr lang="en-US" dirty="0" err="1" smtClean="0">
                <a:latin typeface="SHREE-DEV7-0709" pitchFamily="2" charset="0"/>
              </a:rPr>
              <a:t>CnZJa</a:t>
            </a:r>
            <a:r>
              <a:rPr lang="en-US" dirty="0" smtClean="0">
                <a:latin typeface="SHREE-DEV7-0709" pitchFamily="2" charset="0"/>
              </a:rPr>
              <a:t>, R&gt;</a:t>
            </a:r>
            <a:r>
              <a:rPr lang="en-US" dirty="0" err="1" smtClean="0">
                <a:latin typeface="SHREE-DEV7-0709" pitchFamily="2" charset="0"/>
              </a:rPr>
              <a:t>mUo</a:t>
            </a:r>
            <a:r>
              <a:rPr lang="en-US" dirty="0" smtClean="0">
                <a:latin typeface="SHREE-DEV7-0709" pitchFamily="2" charset="0"/>
              </a:rPr>
              <a:t>, </a:t>
            </a:r>
            <a:r>
              <a:rPr lang="en-US" dirty="0" err="1" smtClean="0">
                <a:latin typeface="SHREE-DEV7-0709" pitchFamily="2" charset="0"/>
              </a:rPr>
              <a:t>nmbKa</a:t>
            </a:r>
            <a:r>
              <a:rPr lang="en-US" dirty="0" smtClean="0">
                <a:latin typeface="SHREE-DEV7-0709" pitchFamily="2" charset="0"/>
              </a:rPr>
              <a:t>, </a:t>
            </a:r>
            <a:r>
              <a:rPr lang="en-US" dirty="0" err="1" smtClean="0">
                <a:latin typeface="SHREE-DEV7-0709" pitchFamily="2" charset="0"/>
              </a:rPr>
              <a:t>am¶JS</a:t>
            </a:r>
            <a:r>
              <a:rPr lang="en-US" dirty="0" smtClean="0">
                <a:latin typeface="SHREE-DEV7-0709" pitchFamily="2" charset="0"/>
              </a:rPr>
              <a:t>&gt;, </a:t>
            </a:r>
            <a:r>
              <a:rPr lang="en-US" dirty="0" err="1" smtClean="0">
                <a:latin typeface="SHREE-DEV7-0709" pitchFamily="2" charset="0"/>
              </a:rPr>
              <a:t>aËZmJrar</a:t>
            </a:r>
            <a:r>
              <a:rPr lang="en-US" dirty="0" smtClean="0">
                <a:latin typeface="SHREE-DEV7-0709" pitchFamily="2" charset="0"/>
              </a:rPr>
              <a:t>, </a:t>
            </a:r>
            <a:r>
              <a:rPr lang="en-US" dirty="0" err="1" smtClean="0">
                <a:latin typeface="SHREE-DEV7-0709" pitchFamily="2" charset="0"/>
              </a:rPr>
              <a:t>qgYXþJ</a:t>
            </a:r>
            <a:r>
              <a:rPr lang="en-US" dirty="0" smtClean="0">
                <a:latin typeface="SHREE-DEV7-0709" pitchFamily="2" charset="0"/>
              </a:rPr>
              <a:t>© Ago </a:t>
            </a:r>
            <a:r>
              <a:rPr lang="en-US" dirty="0" err="1" smtClean="0">
                <a:latin typeface="SHREE-DEV7-0709" pitchFamily="2" charset="0"/>
              </a:rPr>
              <a:t>gmV</a:t>
            </a:r>
            <a:r>
              <a:rPr lang="en-US" dirty="0" smtClean="0">
                <a:latin typeface="SHREE-DEV7-0709" pitchFamily="2" charset="0"/>
              </a:rPr>
              <a:t> {</a:t>
            </a:r>
            <a:r>
              <a:rPr lang="en-US" dirty="0" err="1" smtClean="0">
                <a:latin typeface="SHREE-DEV7-0709" pitchFamily="2" charset="0"/>
              </a:rPr>
              <a:t>Oëøo</a:t>
            </a:r>
            <a:r>
              <a:rPr lang="en-US" dirty="0" smtClean="0">
                <a:latin typeface="SHREE-DEV7-0709" pitchFamily="2" charset="0"/>
              </a:rPr>
              <a:t>  d 58 </a:t>
            </a:r>
            <a:r>
              <a:rPr lang="en-US" dirty="0" err="1" smtClean="0">
                <a:latin typeface="SHREE-DEV7-0709" pitchFamily="2" charset="0"/>
              </a:rPr>
              <a:t>VmbwHo</a:t>
            </a:r>
            <a:r>
              <a:rPr lang="en-US" dirty="0" smtClean="0">
                <a:latin typeface="SHREE-DEV7-0709" pitchFamily="2" charset="0"/>
              </a:rPr>
              <a:t>$ ¶</a:t>
            </a:r>
            <a:r>
              <a:rPr lang="en-US" dirty="0" err="1" smtClean="0">
                <a:latin typeface="SHREE-DEV7-0709" pitchFamily="2" charset="0"/>
              </a:rPr>
              <a:t>oVmV</a:t>
            </a:r>
            <a:r>
              <a:rPr lang="en-US" dirty="0" smtClean="0">
                <a:latin typeface="SHREE-DEV7-0709" pitchFamily="2" charset="0"/>
              </a:rPr>
              <a:t>.</a:t>
            </a:r>
          </a:p>
          <a:p>
            <a:pPr algn="just"/>
            <a:endParaRPr lang="en-US" dirty="0" smtClean="0">
              <a:latin typeface="SHREE-DEV7-0709" pitchFamily="2" charset="0"/>
            </a:endParaRPr>
          </a:p>
          <a:p>
            <a:endParaRPr lang="en-US" dirty="0" smtClean="0">
              <a:latin typeface="SHREE-DEV7-0709" pitchFamily="2" charset="0"/>
            </a:endParaRPr>
          </a:p>
        </p:txBody>
      </p:sp>
      <p:pic>
        <p:nvPicPr>
          <p:cNvPr id="14" name="Picture 2" descr="E:\sachin wagade\COLLEGE BA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907" y="2057400"/>
            <a:ext cx="3101093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07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6200" y="152400"/>
            <a:ext cx="914400" cy="6096000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latin typeface="SHREE-DEV7-2453" pitchFamily="2" charset="0"/>
              </a:rPr>
              <a:t>‘</a:t>
            </a:r>
          </a:p>
          <a:p>
            <a:pPr algn="ctr"/>
            <a:r>
              <a:rPr lang="en-US" dirty="0" err="1" smtClean="0">
                <a:latin typeface="SHREE-DEV7-2453" pitchFamily="2" charset="0"/>
              </a:rPr>
              <a:t>hm</a:t>
            </a:r>
            <a:endParaRPr lang="en-US" dirty="0" smtClean="0">
              <a:latin typeface="SHREE-DEV7-2453" pitchFamily="2" charset="0"/>
            </a:endParaRPr>
          </a:p>
          <a:p>
            <a:pPr algn="ctr"/>
            <a:r>
              <a:rPr lang="en-US" dirty="0" smtClean="0">
                <a:latin typeface="SHREE-DEV7-2453" pitchFamily="2" charset="0"/>
              </a:rPr>
              <a:t>am</a:t>
            </a:r>
          </a:p>
          <a:p>
            <a:pPr algn="ctr"/>
            <a:r>
              <a:rPr lang="en-US" dirty="0" smtClean="0">
                <a:latin typeface="SHREE-DEV7-2453" pitchFamily="2" charset="0"/>
              </a:rPr>
              <a:t>ï´&gt;m</a:t>
            </a:r>
          </a:p>
          <a:p>
            <a:pPr algn="ctr"/>
            <a:r>
              <a:rPr lang="en-US" dirty="0" smtClean="0">
                <a:latin typeface="SHREE-DEV7-2453" pitchFamily="2" charset="0"/>
              </a:rPr>
              <a:t>Mm</a:t>
            </a:r>
          </a:p>
          <a:p>
            <a:pPr algn="ctr"/>
            <a:endParaRPr lang="en-US" dirty="0" smtClean="0">
              <a:latin typeface="SHREE-DEV7-2453" pitchFamily="2" charset="0"/>
            </a:endParaRPr>
          </a:p>
          <a:p>
            <a:pPr algn="ctr"/>
            <a:r>
              <a:rPr lang="en-US" dirty="0" smtClean="0">
                <a:latin typeface="SHREE-DEV7-2453" pitchFamily="2" charset="0"/>
              </a:rPr>
              <a:t>^y</a:t>
            </a:r>
          </a:p>
          <a:p>
            <a:pPr algn="ctr"/>
            <a:r>
              <a:rPr lang="en-US" dirty="0" err="1" smtClean="0">
                <a:latin typeface="SHREE-DEV7-2453" pitchFamily="2" charset="0"/>
              </a:rPr>
              <a:t>Jmo</a:t>
            </a:r>
            <a:endParaRPr lang="en-US" dirty="0" smtClean="0">
              <a:latin typeface="SHREE-DEV7-2453" pitchFamily="2" charset="0"/>
            </a:endParaRPr>
          </a:p>
          <a:p>
            <a:pPr algn="ctr"/>
            <a:r>
              <a:rPr lang="en-US" dirty="0">
                <a:latin typeface="SHREE-DEV7-2453" pitchFamily="2" charset="0"/>
              </a:rPr>
              <a:t>b</a:t>
            </a:r>
            <a:endParaRPr lang="en-US" dirty="0" smtClean="0">
              <a:latin typeface="SHREE-DEV7-2453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19200" y="152400"/>
            <a:ext cx="2819400" cy="762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err="1" smtClean="0">
                <a:latin typeface="SHREE-DEV7-2453" pitchFamily="2" charset="0"/>
              </a:rPr>
              <a:t>nwUo</a:t>
            </a:r>
            <a:r>
              <a:rPr lang="en-US" dirty="0" smtClean="0">
                <a:latin typeface="SHREE-DEV7-2453" pitchFamily="2" charset="0"/>
              </a:rPr>
              <a:t> {</a:t>
            </a:r>
            <a:r>
              <a:rPr lang="en-US" dirty="0" err="1" smtClean="0">
                <a:latin typeface="SHREE-DEV7-2453" pitchFamily="2" charset="0"/>
              </a:rPr>
              <a:t>d^mJ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443166" y="4572000"/>
            <a:ext cx="7615366" cy="190500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/>
            <a:r>
              <a:rPr lang="en-US" dirty="0" smtClean="0">
                <a:latin typeface="SHREE-DEV7-0709" pitchFamily="2" charset="0"/>
              </a:rPr>
              <a:t>{</a:t>
            </a:r>
            <a:r>
              <a:rPr lang="en-US" dirty="0" err="1" smtClean="0">
                <a:latin typeface="SHREE-DEV7-0709" pitchFamily="2" charset="0"/>
              </a:rPr>
              <a:t>d^mJmMo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EHy$U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joÌ</a:t>
            </a:r>
            <a:r>
              <a:rPr lang="en-US" dirty="0" smtClean="0">
                <a:latin typeface="SHREE-DEV7-0709" pitchFamily="2" charset="0"/>
              </a:rPr>
              <a:t>’$i : 27,275 Mm¡. {</a:t>
            </a:r>
            <a:r>
              <a:rPr lang="en-US" dirty="0" err="1" smtClean="0">
                <a:latin typeface="SHREE-DEV7-0709" pitchFamily="2" charset="0"/>
              </a:rPr>
              <a:t>H$.‘r</a:t>
            </a:r>
            <a:r>
              <a:rPr lang="en-US" dirty="0" smtClean="0">
                <a:latin typeface="SHREE-DEV7-0709" pitchFamily="2" charset="0"/>
              </a:rPr>
              <a:t>. </a:t>
            </a:r>
            <a:r>
              <a:rPr lang="en-US" dirty="0" err="1" smtClean="0">
                <a:latin typeface="SHREE-DEV7-0709" pitchFamily="2" charset="0"/>
              </a:rPr>
              <a:t>Amho</a:t>
            </a:r>
            <a:r>
              <a:rPr lang="en-US" dirty="0" smtClean="0">
                <a:latin typeface="SHREE-DEV7-0709" pitchFamily="2" charset="0"/>
              </a:rPr>
              <a:t>.</a:t>
            </a:r>
          </a:p>
          <a:p>
            <a:pPr algn="just"/>
            <a:r>
              <a:rPr lang="en-US" dirty="0" smtClean="0">
                <a:latin typeface="SHREE-DEV7-0709" pitchFamily="2" charset="0"/>
              </a:rPr>
              <a:t>¶mV </a:t>
            </a:r>
            <a:r>
              <a:rPr lang="en-US" dirty="0" err="1" smtClean="0">
                <a:latin typeface="SHREE-DEV7-0709" pitchFamily="2" charset="0"/>
              </a:rPr>
              <a:t>nwUo</a:t>
            </a:r>
            <a:r>
              <a:rPr lang="en-US" dirty="0" smtClean="0">
                <a:latin typeface="SHREE-DEV7-0709" pitchFamily="2" charset="0"/>
              </a:rPr>
              <a:t>, </a:t>
            </a:r>
            <a:r>
              <a:rPr lang="en-US" dirty="0" err="1" smtClean="0">
                <a:latin typeface="SHREE-DEV7-0709" pitchFamily="2" charset="0"/>
              </a:rPr>
              <a:t>gmVmam</a:t>
            </a:r>
            <a:r>
              <a:rPr lang="en-US" dirty="0" smtClean="0">
                <a:latin typeface="SHREE-DEV7-0709" pitchFamily="2" charset="0"/>
              </a:rPr>
              <a:t>, </a:t>
            </a:r>
            <a:r>
              <a:rPr lang="en-US" dirty="0" err="1" smtClean="0">
                <a:latin typeface="SHREE-DEV7-0709" pitchFamily="2" charset="0"/>
              </a:rPr>
              <a:t>gm§Jbr</a:t>
            </a:r>
            <a:r>
              <a:rPr lang="en-US" dirty="0" smtClean="0">
                <a:latin typeface="SHREE-DEV7-0709" pitchFamily="2" charset="0"/>
              </a:rPr>
              <a:t>, </a:t>
            </a:r>
            <a:r>
              <a:rPr lang="en-US" dirty="0" err="1" smtClean="0">
                <a:latin typeface="SHREE-DEV7-0709" pitchFamily="2" charset="0"/>
              </a:rPr>
              <a:t>H$moëhmnya</a:t>
            </a:r>
            <a:r>
              <a:rPr lang="en-US" dirty="0" smtClean="0">
                <a:latin typeface="SHREE-DEV7-0709" pitchFamily="2" charset="0"/>
              </a:rPr>
              <a:t>, </a:t>
            </a:r>
            <a:r>
              <a:rPr lang="en-US" dirty="0" err="1" smtClean="0">
                <a:latin typeface="SHREE-DEV7-0709" pitchFamily="2" charset="0"/>
              </a:rPr>
              <a:t>gmobmnwa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nmM</a:t>
            </a:r>
            <a:r>
              <a:rPr lang="en-US" dirty="0" smtClean="0">
                <a:latin typeface="SHREE-DEV7-0709" pitchFamily="2" charset="0"/>
              </a:rPr>
              <a:t> {</a:t>
            </a:r>
            <a:r>
              <a:rPr lang="en-US" dirty="0" err="1" smtClean="0">
                <a:latin typeface="SHREE-DEV7-0709" pitchFamily="2" charset="0"/>
              </a:rPr>
              <a:t>Oëøo</a:t>
            </a:r>
            <a:r>
              <a:rPr lang="en-US" dirty="0" smtClean="0">
                <a:latin typeface="SHREE-DEV7-0709" pitchFamily="2" charset="0"/>
              </a:rPr>
              <a:t> d 58 </a:t>
            </a:r>
            <a:r>
              <a:rPr lang="en-US" dirty="0" err="1" smtClean="0">
                <a:latin typeface="SHREE-DEV7-0709" pitchFamily="2" charset="0"/>
              </a:rPr>
              <a:t>VmbwHo</a:t>
            </a:r>
            <a:r>
              <a:rPr lang="en-US" dirty="0" smtClean="0">
                <a:latin typeface="SHREE-DEV7-0709" pitchFamily="2" charset="0"/>
              </a:rPr>
              <a:t>$ ¶</a:t>
            </a:r>
            <a:r>
              <a:rPr lang="en-US" dirty="0" err="1" smtClean="0">
                <a:latin typeface="SHREE-DEV7-0709" pitchFamily="2" charset="0"/>
              </a:rPr>
              <a:t>oVmV</a:t>
            </a:r>
            <a:r>
              <a:rPr lang="en-US" dirty="0">
                <a:latin typeface="SHREE-DEV7-0709" pitchFamily="2" charset="0"/>
              </a:rPr>
              <a:t>.</a:t>
            </a:r>
            <a:endParaRPr lang="en-US" dirty="0" smtClean="0">
              <a:latin typeface="SHREE-DEV7-0709" pitchFamily="2" charset="0"/>
            </a:endParaRPr>
          </a:p>
          <a:p>
            <a:pPr algn="just"/>
            <a:endParaRPr lang="en-US" dirty="0" smtClean="0">
              <a:latin typeface="SHREE-DEV7-0709" pitchFamily="2" charset="0"/>
            </a:endParaRPr>
          </a:p>
          <a:p>
            <a:endParaRPr lang="en-US" dirty="0" smtClean="0">
              <a:latin typeface="SHREE-DEV7-0709" pitchFamily="2" charset="0"/>
            </a:endParaRPr>
          </a:p>
        </p:txBody>
      </p:sp>
      <p:pic>
        <p:nvPicPr>
          <p:cNvPr id="4098" name="Picture 2" descr="E:\sachin wagade\COLLEGE BA\1200px-Pune_Divis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52400"/>
            <a:ext cx="5553332" cy="428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366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6200" y="152400"/>
            <a:ext cx="914400" cy="6096000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latin typeface="SHREE-DEV7-2453" pitchFamily="2" charset="0"/>
              </a:rPr>
              <a:t>‘</a:t>
            </a:r>
          </a:p>
          <a:p>
            <a:pPr algn="ctr"/>
            <a:r>
              <a:rPr lang="en-US" dirty="0" err="1" smtClean="0">
                <a:latin typeface="SHREE-DEV7-2453" pitchFamily="2" charset="0"/>
              </a:rPr>
              <a:t>hm</a:t>
            </a:r>
            <a:endParaRPr lang="en-US" dirty="0" smtClean="0">
              <a:latin typeface="SHREE-DEV7-2453" pitchFamily="2" charset="0"/>
            </a:endParaRPr>
          </a:p>
          <a:p>
            <a:pPr algn="ctr"/>
            <a:r>
              <a:rPr lang="en-US" dirty="0" smtClean="0">
                <a:latin typeface="SHREE-DEV7-2453" pitchFamily="2" charset="0"/>
              </a:rPr>
              <a:t>am</a:t>
            </a:r>
          </a:p>
          <a:p>
            <a:pPr algn="ctr"/>
            <a:r>
              <a:rPr lang="en-US" dirty="0" smtClean="0">
                <a:latin typeface="SHREE-DEV7-2453" pitchFamily="2" charset="0"/>
              </a:rPr>
              <a:t>ï´&gt;m</a:t>
            </a:r>
          </a:p>
          <a:p>
            <a:pPr algn="ctr"/>
            <a:r>
              <a:rPr lang="en-US" dirty="0" smtClean="0">
                <a:latin typeface="SHREE-DEV7-2453" pitchFamily="2" charset="0"/>
              </a:rPr>
              <a:t>Mm</a:t>
            </a:r>
          </a:p>
          <a:p>
            <a:pPr algn="ctr"/>
            <a:endParaRPr lang="en-US" dirty="0" smtClean="0">
              <a:latin typeface="SHREE-DEV7-2453" pitchFamily="2" charset="0"/>
            </a:endParaRPr>
          </a:p>
          <a:p>
            <a:pPr algn="ctr"/>
            <a:r>
              <a:rPr lang="en-US" dirty="0" smtClean="0">
                <a:latin typeface="SHREE-DEV7-2453" pitchFamily="2" charset="0"/>
              </a:rPr>
              <a:t>^y</a:t>
            </a:r>
          </a:p>
          <a:p>
            <a:pPr algn="ctr"/>
            <a:r>
              <a:rPr lang="en-US" dirty="0" err="1" smtClean="0">
                <a:latin typeface="SHREE-DEV7-2453" pitchFamily="2" charset="0"/>
              </a:rPr>
              <a:t>Jmo</a:t>
            </a:r>
            <a:endParaRPr lang="en-US" dirty="0" smtClean="0">
              <a:latin typeface="SHREE-DEV7-2453" pitchFamily="2" charset="0"/>
            </a:endParaRPr>
          </a:p>
          <a:p>
            <a:pPr algn="ctr"/>
            <a:r>
              <a:rPr lang="en-US" dirty="0">
                <a:latin typeface="SHREE-DEV7-2453" pitchFamily="2" charset="0"/>
              </a:rPr>
              <a:t>b</a:t>
            </a:r>
            <a:endParaRPr lang="en-US" dirty="0" smtClean="0">
              <a:latin typeface="SHREE-DEV7-2453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19200" y="152400"/>
            <a:ext cx="2819400" cy="762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err="1" smtClean="0">
                <a:latin typeface="SHREE-DEV7-2453" pitchFamily="2" charset="0"/>
              </a:rPr>
              <a:t>Zm</a:t>
            </a:r>
            <a:r>
              <a:rPr lang="en-US" dirty="0" smtClean="0">
                <a:latin typeface="SHREE-DEV7-2453" pitchFamily="2" charset="0"/>
              </a:rPr>
              <a:t>{</a:t>
            </a:r>
            <a:r>
              <a:rPr lang="en-US" dirty="0" err="1" smtClean="0">
                <a:latin typeface="SHREE-DEV7-2453" pitchFamily="2" charset="0"/>
              </a:rPr>
              <a:t>eH</a:t>
            </a:r>
            <a:r>
              <a:rPr lang="en-US" dirty="0" smtClean="0">
                <a:latin typeface="SHREE-DEV7-2453" pitchFamily="2" charset="0"/>
              </a:rPr>
              <a:t>$ {</a:t>
            </a:r>
            <a:r>
              <a:rPr lang="en-US" dirty="0" err="1" smtClean="0">
                <a:latin typeface="SHREE-DEV7-2453" pitchFamily="2" charset="0"/>
              </a:rPr>
              <a:t>d^mJ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221517" y="4800600"/>
            <a:ext cx="7615366" cy="190500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/>
            <a:r>
              <a:rPr lang="en-US" dirty="0" smtClean="0">
                <a:latin typeface="SHREE-DEV7-0709" pitchFamily="2" charset="0"/>
              </a:rPr>
              <a:t>{</a:t>
            </a:r>
            <a:r>
              <a:rPr lang="en-US" dirty="0" err="1" smtClean="0">
                <a:latin typeface="SHREE-DEV7-0709" pitchFamily="2" charset="0"/>
              </a:rPr>
              <a:t>d^mJmMo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EHy$U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joÌ</a:t>
            </a:r>
            <a:r>
              <a:rPr lang="en-US" dirty="0" smtClean="0">
                <a:latin typeface="SHREE-DEV7-0709" pitchFamily="2" charset="0"/>
              </a:rPr>
              <a:t>’$i : 57,493 Mm¡. {</a:t>
            </a:r>
            <a:r>
              <a:rPr lang="en-US" dirty="0" err="1" smtClean="0">
                <a:latin typeface="SHREE-DEV7-0709" pitchFamily="2" charset="0"/>
              </a:rPr>
              <a:t>H$.‘r</a:t>
            </a:r>
            <a:r>
              <a:rPr lang="en-US" dirty="0" smtClean="0">
                <a:latin typeface="SHREE-DEV7-0709" pitchFamily="2" charset="0"/>
              </a:rPr>
              <a:t>. </a:t>
            </a:r>
            <a:r>
              <a:rPr lang="en-US" dirty="0" err="1" smtClean="0">
                <a:latin typeface="SHREE-DEV7-0709" pitchFamily="2" charset="0"/>
              </a:rPr>
              <a:t>Amho</a:t>
            </a:r>
            <a:r>
              <a:rPr lang="en-US" dirty="0" smtClean="0">
                <a:latin typeface="SHREE-DEV7-0709" pitchFamily="2" charset="0"/>
              </a:rPr>
              <a:t>.</a:t>
            </a:r>
          </a:p>
          <a:p>
            <a:pPr algn="just"/>
            <a:r>
              <a:rPr lang="en-US" dirty="0" smtClean="0">
                <a:latin typeface="SHREE-DEV7-0709" pitchFamily="2" charset="0"/>
              </a:rPr>
              <a:t>¶mV </a:t>
            </a:r>
            <a:r>
              <a:rPr lang="en-US" dirty="0" err="1" smtClean="0">
                <a:latin typeface="SHREE-DEV7-0709" pitchFamily="2" charset="0"/>
              </a:rPr>
              <a:t>Zm</a:t>
            </a:r>
            <a:r>
              <a:rPr lang="en-US" dirty="0" smtClean="0">
                <a:latin typeface="SHREE-DEV7-0709" pitchFamily="2" charset="0"/>
              </a:rPr>
              <a:t>{</a:t>
            </a:r>
            <a:r>
              <a:rPr lang="en-US" dirty="0" err="1" smtClean="0">
                <a:latin typeface="SHREE-DEV7-0709" pitchFamily="2" charset="0"/>
              </a:rPr>
              <a:t>eH</a:t>
            </a:r>
            <a:r>
              <a:rPr lang="en-US" dirty="0" smtClean="0">
                <a:latin typeface="SHREE-DEV7-0709" pitchFamily="2" charset="0"/>
              </a:rPr>
              <a:t>$, </a:t>
            </a:r>
            <a:r>
              <a:rPr lang="en-US" dirty="0" err="1" smtClean="0">
                <a:latin typeface="SHREE-DEV7-0709" pitchFamily="2" charset="0"/>
              </a:rPr>
              <a:t>ZJa</a:t>
            </a:r>
            <a:r>
              <a:rPr lang="en-US" dirty="0" smtClean="0">
                <a:latin typeface="SHREE-DEV7-0709" pitchFamily="2" charset="0"/>
              </a:rPr>
              <a:t>, </a:t>
            </a:r>
            <a:r>
              <a:rPr lang="en-US" dirty="0" err="1" smtClean="0">
                <a:latin typeface="SHREE-DEV7-0709" pitchFamily="2" charset="0"/>
              </a:rPr>
              <a:t>Ywio</a:t>
            </a:r>
            <a:r>
              <a:rPr lang="en-US" dirty="0" smtClean="0">
                <a:latin typeface="SHREE-DEV7-0709" pitchFamily="2" charset="0"/>
              </a:rPr>
              <a:t>, </a:t>
            </a:r>
            <a:r>
              <a:rPr lang="en-US" dirty="0" err="1" smtClean="0">
                <a:latin typeface="SHREE-DEV7-0709" pitchFamily="2" charset="0"/>
              </a:rPr>
              <a:t>Z§Xþa~ma</a:t>
            </a:r>
            <a:r>
              <a:rPr lang="en-US" dirty="0" smtClean="0">
                <a:latin typeface="SHREE-DEV7-0709" pitchFamily="2" charset="0"/>
              </a:rPr>
              <a:t>, </a:t>
            </a:r>
            <a:r>
              <a:rPr lang="en-US" dirty="0" err="1" smtClean="0">
                <a:latin typeface="SHREE-DEV7-0709" pitchFamily="2" charset="0"/>
              </a:rPr>
              <a:t>OiJmd</a:t>
            </a:r>
            <a:r>
              <a:rPr lang="en-US" dirty="0" smtClean="0">
                <a:latin typeface="SHREE-DEV7-0709" pitchFamily="2" charset="0"/>
              </a:rPr>
              <a:t> ho </a:t>
            </a:r>
            <a:r>
              <a:rPr lang="en-US" dirty="0" err="1" smtClean="0">
                <a:latin typeface="SHREE-DEV7-0709" pitchFamily="2" charset="0"/>
              </a:rPr>
              <a:t>nmM</a:t>
            </a:r>
            <a:r>
              <a:rPr lang="en-US" dirty="0" smtClean="0">
                <a:latin typeface="SHREE-DEV7-0709" pitchFamily="2" charset="0"/>
              </a:rPr>
              <a:t> {</a:t>
            </a:r>
            <a:r>
              <a:rPr lang="en-US" dirty="0" err="1" smtClean="0">
                <a:latin typeface="SHREE-DEV7-0709" pitchFamily="2" charset="0"/>
              </a:rPr>
              <a:t>Oëho</a:t>
            </a:r>
            <a:r>
              <a:rPr lang="en-US" dirty="0" smtClean="0">
                <a:latin typeface="SHREE-DEV7-0709" pitchFamily="2" charset="0"/>
              </a:rPr>
              <a:t> d 54  </a:t>
            </a:r>
            <a:r>
              <a:rPr lang="en-US" dirty="0" err="1" smtClean="0">
                <a:latin typeface="SHREE-DEV7-0709" pitchFamily="2" charset="0"/>
              </a:rPr>
              <a:t>VmbwHo</a:t>
            </a:r>
            <a:r>
              <a:rPr lang="en-US" dirty="0" smtClean="0">
                <a:latin typeface="SHREE-DEV7-0709" pitchFamily="2" charset="0"/>
              </a:rPr>
              <a:t>$ ¶</a:t>
            </a:r>
            <a:r>
              <a:rPr lang="en-US" dirty="0" err="1" smtClean="0">
                <a:latin typeface="SHREE-DEV7-0709" pitchFamily="2" charset="0"/>
              </a:rPr>
              <a:t>oVmV</a:t>
            </a:r>
            <a:r>
              <a:rPr lang="en-US" dirty="0" smtClean="0">
                <a:latin typeface="SHREE-DEV7-0709" pitchFamily="2" charset="0"/>
              </a:rPr>
              <a:t>.</a:t>
            </a:r>
          </a:p>
          <a:p>
            <a:pPr algn="just"/>
            <a:endParaRPr lang="en-US" dirty="0" smtClean="0">
              <a:latin typeface="SHREE-DEV7-0709" pitchFamily="2" charset="0"/>
            </a:endParaRPr>
          </a:p>
          <a:p>
            <a:endParaRPr lang="en-US" dirty="0" smtClean="0">
              <a:latin typeface="SHREE-DEV7-0709" pitchFamily="2" charset="0"/>
            </a:endParaRPr>
          </a:p>
        </p:txBody>
      </p:sp>
      <p:pic>
        <p:nvPicPr>
          <p:cNvPr id="5122" name="Picture 2" descr="E:\sachin wagade\COLLEGE BA\Nashik_Divis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810486"/>
            <a:ext cx="5943600" cy="37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E:\sachin wagade\COLLEGE BA\Nashik_Divis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820011"/>
            <a:ext cx="5943600" cy="37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228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76200" y="152400"/>
            <a:ext cx="914400" cy="6096000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latin typeface="SHREE-DEV7-2453" pitchFamily="2" charset="0"/>
              </a:rPr>
              <a:t>‘</a:t>
            </a:r>
          </a:p>
          <a:p>
            <a:pPr algn="ctr"/>
            <a:r>
              <a:rPr lang="en-US" dirty="0" err="1" smtClean="0">
                <a:latin typeface="SHREE-DEV7-2453" pitchFamily="2" charset="0"/>
              </a:rPr>
              <a:t>hm</a:t>
            </a:r>
            <a:endParaRPr lang="en-US" dirty="0" smtClean="0">
              <a:latin typeface="SHREE-DEV7-2453" pitchFamily="2" charset="0"/>
            </a:endParaRPr>
          </a:p>
          <a:p>
            <a:pPr algn="ctr"/>
            <a:r>
              <a:rPr lang="en-US" dirty="0" smtClean="0">
                <a:latin typeface="SHREE-DEV7-2453" pitchFamily="2" charset="0"/>
              </a:rPr>
              <a:t>am</a:t>
            </a:r>
          </a:p>
          <a:p>
            <a:pPr algn="ctr"/>
            <a:r>
              <a:rPr lang="en-US" dirty="0" smtClean="0">
                <a:latin typeface="SHREE-DEV7-2453" pitchFamily="2" charset="0"/>
              </a:rPr>
              <a:t>ï´&gt;m</a:t>
            </a:r>
          </a:p>
          <a:p>
            <a:pPr algn="ctr"/>
            <a:r>
              <a:rPr lang="en-US" dirty="0" smtClean="0">
                <a:latin typeface="SHREE-DEV7-2453" pitchFamily="2" charset="0"/>
              </a:rPr>
              <a:t>Mm</a:t>
            </a:r>
          </a:p>
          <a:p>
            <a:pPr algn="ctr"/>
            <a:endParaRPr lang="en-US" dirty="0" smtClean="0">
              <a:latin typeface="SHREE-DEV7-2453" pitchFamily="2" charset="0"/>
            </a:endParaRPr>
          </a:p>
          <a:p>
            <a:pPr algn="ctr"/>
            <a:r>
              <a:rPr lang="en-US" dirty="0" smtClean="0">
                <a:latin typeface="SHREE-DEV7-2453" pitchFamily="2" charset="0"/>
              </a:rPr>
              <a:t>^y</a:t>
            </a:r>
          </a:p>
          <a:p>
            <a:pPr algn="ctr"/>
            <a:r>
              <a:rPr lang="en-US" dirty="0" err="1" smtClean="0">
                <a:latin typeface="SHREE-DEV7-2453" pitchFamily="2" charset="0"/>
              </a:rPr>
              <a:t>Jmo</a:t>
            </a:r>
            <a:endParaRPr lang="en-US" dirty="0" smtClean="0">
              <a:latin typeface="SHREE-DEV7-2453" pitchFamily="2" charset="0"/>
            </a:endParaRPr>
          </a:p>
          <a:p>
            <a:pPr algn="ctr"/>
            <a:r>
              <a:rPr lang="en-US" dirty="0">
                <a:latin typeface="SHREE-DEV7-2453" pitchFamily="2" charset="0"/>
              </a:rPr>
              <a:t>b</a:t>
            </a:r>
            <a:endParaRPr lang="en-US" dirty="0" smtClean="0">
              <a:latin typeface="SHREE-DEV7-2453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19200" y="152400"/>
            <a:ext cx="3124200" cy="990600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err="1" smtClean="0">
                <a:latin typeface="SHREE-DEV7-2453" pitchFamily="2" charset="0"/>
              </a:rPr>
              <a:t>Am¡a§Jm~mX</a:t>
            </a:r>
            <a:r>
              <a:rPr lang="en-US" dirty="0" smtClean="0">
                <a:latin typeface="SHREE-DEV7-2453" pitchFamily="2" charset="0"/>
              </a:rPr>
              <a:t> {</a:t>
            </a:r>
            <a:r>
              <a:rPr lang="en-US" dirty="0" err="1" smtClean="0">
                <a:latin typeface="SHREE-DEV7-2453" pitchFamily="2" charset="0"/>
              </a:rPr>
              <a:t>d^mJ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221517" y="4800600"/>
            <a:ext cx="7615366" cy="190500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/>
            <a:r>
              <a:rPr lang="en-US" dirty="0" smtClean="0">
                <a:latin typeface="SHREE-DEV7-0709" pitchFamily="2" charset="0"/>
              </a:rPr>
              <a:t>{</a:t>
            </a:r>
            <a:r>
              <a:rPr lang="en-US" dirty="0" err="1" smtClean="0">
                <a:latin typeface="SHREE-DEV7-0709" pitchFamily="2" charset="0"/>
              </a:rPr>
              <a:t>d^mJmMo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EHy$U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joÌ</a:t>
            </a:r>
            <a:r>
              <a:rPr lang="en-US" dirty="0" smtClean="0">
                <a:latin typeface="SHREE-DEV7-0709" pitchFamily="2" charset="0"/>
              </a:rPr>
              <a:t>’$i : 64,813 Mm¡. {</a:t>
            </a:r>
            <a:r>
              <a:rPr lang="en-US" dirty="0" err="1" smtClean="0">
                <a:latin typeface="SHREE-DEV7-0709" pitchFamily="2" charset="0"/>
              </a:rPr>
              <a:t>H$.‘r</a:t>
            </a:r>
            <a:r>
              <a:rPr lang="en-US" dirty="0" smtClean="0">
                <a:latin typeface="SHREE-DEV7-0709" pitchFamily="2" charset="0"/>
              </a:rPr>
              <a:t>. </a:t>
            </a:r>
            <a:r>
              <a:rPr lang="en-US" dirty="0" err="1" smtClean="0">
                <a:latin typeface="SHREE-DEV7-0709" pitchFamily="2" charset="0"/>
              </a:rPr>
              <a:t>Amho</a:t>
            </a:r>
            <a:r>
              <a:rPr lang="en-US" dirty="0" smtClean="0">
                <a:latin typeface="SHREE-DEV7-0709" pitchFamily="2" charset="0"/>
              </a:rPr>
              <a:t>.</a:t>
            </a:r>
          </a:p>
          <a:p>
            <a:pPr algn="just"/>
            <a:r>
              <a:rPr lang="en-US" dirty="0" smtClean="0">
                <a:latin typeface="SHREE-DEV7-0709" pitchFamily="2" charset="0"/>
              </a:rPr>
              <a:t>¶mV </a:t>
            </a:r>
            <a:r>
              <a:rPr lang="en-US" dirty="0" err="1" smtClean="0">
                <a:latin typeface="SHREE-DEV7-0709" pitchFamily="2" charset="0"/>
              </a:rPr>
              <a:t>Am¡a§Jm~mX</a:t>
            </a:r>
            <a:r>
              <a:rPr lang="en-US" dirty="0" smtClean="0">
                <a:latin typeface="SHREE-DEV7-0709" pitchFamily="2" charset="0"/>
              </a:rPr>
              <a:t>, </a:t>
            </a:r>
            <a:r>
              <a:rPr lang="en-US" dirty="0" err="1" smtClean="0">
                <a:latin typeface="SHREE-DEV7-0709" pitchFamily="2" charset="0"/>
              </a:rPr>
              <a:t>OmbZm</a:t>
            </a:r>
            <a:r>
              <a:rPr lang="en-US" dirty="0" smtClean="0">
                <a:latin typeface="SHREE-DEV7-0709" pitchFamily="2" charset="0"/>
              </a:rPr>
              <a:t>, {~S&gt;, </a:t>
            </a:r>
            <a:r>
              <a:rPr lang="en-US" dirty="0" err="1" smtClean="0">
                <a:latin typeface="SHREE-DEV7-0709" pitchFamily="2" charset="0"/>
              </a:rPr>
              <a:t>na^Ur</a:t>
            </a:r>
            <a:r>
              <a:rPr lang="en-US" dirty="0" smtClean="0">
                <a:latin typeface="SHREE-DEV7-0709" pitchFamily="2" charset="0"/>
              </a:rPr>
              <a:t>, </a:t>
            </a:r>
            <a:r>
              <a:rPr lang="en-US" dirty="0" err="1" smtClean="0">
                <a:latin typeface="SHREE-DEV7-0709" pitchFamily="2" charset="0"/>
              </a:rPr>
              <a:t>qhJmobr</a:t>
            </a:r>
            <a:r>
              <a:rPr lang="en-US" dirty="0" smtClean="0">
                <a:latin typeface="SHREE-DEV7-0709" pitchFamily="2" charset="0"/>
              </a:rPr>
              <a:t>, </a:t>
            </a:r>
            <a:r>
              <a:rPr lang="en-US" dirty="0" err="1" smtClean="0">
                <a:latin typeface="SHREE-DEV7-0709" pitchFamily="2" charset="0"/>
              </a:rPr>
              <a:t>Cñ‘mZm~mX</a:t>
            </a:r>
            <a:r>
              <a:rPr lang="en-US" dirty="0" smtClean="0">
                <a:latin typeface="SHREE-DEV7-0709" pitchFamily="2" charset="0"/>
              </a:rPr>
              <a:t>, </a:t>
            </a:r>
            <a:r>
              <a:rPr lang="en-US" dirty="0" err="1" smtClean="0">
                <a:latin typeface="SHREE-DEV7-0709" pitchFamily="2" charset="0"/>
              </a:rPr>
              <a:t>bmVwa</a:t>
            </a:r>
            <a:r>
              <a:rPr lang="en-US" dirty="0" smtClean="0">
                <a:latin typeface="SHREE-DEV7-0709" pitchFamily="2" charset="0"/>
              </a:rPr>
              <a:t> d </a:t>
            </a:r>
            <a:r>
              <a:rPr lang="en-US" dirty="0" err="1" smtClean="0">
                <a:latin typeface="SHREE-DEV7-0709" pitchFamily="2" charset="0"/>
              </a:rPr>
              <a:t>Zm§XoS</a:t>
            </a:r>
            <a:r>
              <a:rPr lang="en-US" dirty="0" smtClean="0">
                <a:latin typeface="SHREE-DEV7-0709" pitchFamily="2" charset="0"/>
              </a:rPr>
              <a:t>&gt; ho 8 {</a:t>
            </a:r>
            <a:r>
              <a:rPr lang="en-US" dirty="0" err="1" smtClean="0">
                <a:latin typeface="SHREE-DEV7-0709" pitchFamily="2" charset="0"/>
              </a:rPr>
              <a:t>Oëho</a:t>
            </a:r>
            <a:r>
              <a:rPr lang="en-US" dirty="0" smtClean="0">
                <a:latin typeface="SHREE-DEV7-0709" pitchFamily="2" charset="0"/>
              </a:rPr>
              <a:t> d 76  </a:t>
            </a:r>
            <a:r>
              <a:rPr lang="en-US" dirty="0" err="1" smtClean="0">
                <a:latin typeface="SHREE-DEV7-0709" pitchFamily="2" charset="0"/>
              </a:rPr>
              <a:t>VmbwHo</a:t>
            </a:r>
            <a:r>
              <a:rPr lang="en-US" dirty="0" smtClean="0">
                <a:latin typeface="SHREE-DEV7-0709" pitchFamily="2" charset="0"/>
              </a:rPr>
              <a:t>$ ¶</a:t>
            </a:r>
            <a:r>
              <a:rPr lang="en-US" dirty="0" err="1" smtClean="0">
                <a:latin typeface="SHREE-DEV7-0709" pitchFamily="2" charset="0"/>
              </a:rPr>
              <a:t>oVmV</a:t>
            </a:r>
            <a:r>
              <a:rPr lang="en-US" dirty="0" smtClean="0">
                <a:latin typeface="SHREE-DEV7-0709" pitchFamily="2" charset="0"/>
              </a:rPr>
              <a:t>.</a:t>
            </a:r>
          </a:p>
          <a:p>
            <a:pPr algn="just"/>
            <a:endParaRPr lang="en-US" dirty="0" smtClean="0">
              <a:latin typeface="SHREE-DEV7-0709" pitchFamily="2" charset="0"/>
            </a:endParaRPr>
          </a:p>
          <a:p>
            <a:endParaRPr lang="en-US" dirty="0" smtClean="0">
              <a:latin typeface="SHREE-DEV7-0709" pitchFamily="2" charset="0"/>
            </a:endParaRPr>
          </a:p>
        </p:txBody>
      </p:sp>
      <p:pic>
        <p:nvPicPr>
          <p:cNvPr id="6146" name="Picture 2" descr="E:\sachin wagade\COLLEGE BA\1200px-Aurangabad_Divis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14400"/>
            <a:ext cx="5904471" cy="384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270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1221517" y="4800600"/>
            <a:ext cx="7615366" cy="190500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/>
            <a:r>
              <a:rPr lang="en-US" dirty="0" smtClean="0">
                <a:latin typeface="SHREE-DEV7-0709" pitchFamily="2" charset="0"/>
              </a:rPr>
              <a:t>{</a:t>
            </a:r>
            <a:r>
              <a:rPr lang="en-US" dirty="0" err="1" smtClean="0">
                <a:latin typeface="SHREE-DEV7-0709" pitchFamily="2" charset="0"/>
              </a:rPr>
              <a:t>d^mJmMo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EHy$U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joÌ</a:t>
            </a:r>
            <a:r>
              <a:rPr lang="en-US" dirty="0" smtClean="0">
                <a:latin typeface="SHREE-DEV7-0709" pitchFamily="2" charset="0"/>
              </a:rPr>
              <a:t>’$i : 46,027 Mm¡. {</a:t>
            </a:r>
            <a:r>
              <a:rPr lang="en-US" dirty="0" err="1" smtClean="0">
                <a:latin typeface="SHREE-DEV7-0709" pitchFamily="2" charset="0"/>
              </a:rPr>
              <a:t>H$.‘r</a:t>
            </a:r>
            <a:r>
              <a:rPr lang="en-US" dirty="0" smtClean="0">
                <a:latin typeface="SHREE-DEV7-0709" pitchFamily="2" charset="0"/>
              </a:rPr>
              <a:t>. </a:t>
            </a:r>
            <a:r>
              <a:rPr lang="en-US" dirty="0" err="1" smtClean="0">
                <a:latin typeface="SHREE-DEV7-0709" pitchFamily="2" charset="0"/>
              </a:rPr>
              <a:t>Amho</a:t>
            </a:r>
            <a:r>
              <a:rPr lang="en-US" dirty="0" smtClean="0">
                <a:latin typeface="SHREE-DEV7-0709" pitchFamily="2" charset="0"/>
              </a:rPr>
              <a:t>.</a:t>
            </a:r>
          </a:p>
          <a:p>
            <a:pPr algn="just"/>
            <a:r>
              <a:rPr lang="en-US" dirty="0" smtClean="0">
                <a:latin typeface="SHREE-DEV7-0709" pitchFamily="2" charset="0"/>
              </a:rPr>
              <a:t>¶mV </a:t>
            </a:r>
            <a:r>
              <a:rPr lang="en-US" dirty="0" err="1" smtClean="0">
                <a:latin typeface="SHREE-DEV7-0709" pitchFamily="2" charset="0"/>
              </a:rPr>
              <a:t>A‘amdVr</a:t>
            </a:r>
            <a:r>
              <a:rPr lang="en-US" dirty="0" smtClean="0">
                <a:latin typeface="SHREE-DEV7-0709" pitchFamily="2" charset="0"/>
              </a:rPr>
              <a:t>, ~</a:t>
            </a:r>
            <a:r>
              <a:rPr lang="en-US" dirty="0" err="1" smtClean="0">
                <a:latin typeface="SHREE-DEV7-0709" pitchFamily="2" charset="0"/>
              </a:rPr>
              <a:t>wbT</a:t>
            </a:r>
            <a:r>
              <a:rPr lang="en-US" dirty="0" smtClean="0">
                <a:latin typeface="SHREE-DEV7-0709" pitchFamily="2" charset="0"/>
              </a:rPr>
              <a:t>&gt;</a:t>
            </a:r>
            <a:r>
              <a:rPr lang="en-US" dirty="0" err="1" smtClean="0">
                <a:latin typeface="SHREE-DEV7-0709" pitchFamily="2" charset="0"/>
              </a:rPr>
              <a:t>mUm</a:t>
            </a:r>
            <a:r>
              <a:rPr lang="en-US" dirty="0" smtClean="0">
                <a:latin typeface="SHREE-DEV7-0709" pitchFamily="2" charset="0"/>
              </a:rPr>
              <a:t>, </a:t>
            </a:r>
            <a:r>
              <a:rPr lang="en-US" dirty="0" err="1" smtClean="0">
                <a:latin typeface="SHREE-DEV7-0709" pitchFamily="2" charset="0"/>
              </a:rPr>
              <a:t>AH$mobm</a:t>
            </a:r>
            <a:r>
              <a:rPr lang="en-US" dirty="0" smtClean="0">
                <a:latin typeface="SHREE-DEV7-0709" pitchFamily="2" charset="0"/>
              </a:rPr>
              <a:t>, </a:t>
            </a:r>
            <a:r>
              <a:rPr lang="en-US" dirty="0" err="1" smtClean="0">
                <a:latin typeface="SHREE-DEV7-0709" pitchFamily="2" charset="0"/>
              </a:rPr>
              <a:t>dm</a:t>
            </a:r>
            <a:r>
              <a:rPr lang="en-US" dirty="0" smtClean="0">
                <a:latin typeface="SHREE-DEV7-0709" pitchFamily="2" charset="0"/>
              </a:rPr>
              <a:t>{e‘ d ¶</a:t>
            </a:r>
            <a:r>
              <a:rPr lang="en-US" dirty="0" err="1" smtClean="0">
                <a:latin typeface="SHREE-DEV7-0709" pitchFamily="2" charset="0"/>
              </a:rPr>
              <a:t>dV‘mi</a:t>
            </a:r>
            <a:r>
              <a:rPr lang="en-US" dirty="0" smtClean="0">
                <a:latin typeface="SHREE-DEV7-0709" pitchFamily="2" charset="0"/>
              </a:rPr>
              <a:t>&gt; ho 5 {</a:t>
            </a:r>
            <a:r>
              <a:rPr lang="en-US" dirty="0" err="1" smtClean="0">
                <a:latin typeface="SHREE-DEV7-0709" pitchFamily="2" charset="0"/>
              </a:rPr>
              <a:t>Oëho</a:t>
            </a:r>
            <a:r>
              <a:rPr lang="en-US" dirty="0" smtClean="0">
                <a:latin typeface="SHREE-DEV7-0709" pitchFamily="2" charset="0"/>
              </a:rPr>
              <a:t> d 56  </a:t>
            </a:r>
            <a:r>
              <a:rPr lang="en-US" dirty="0" err="1" smtClean="0">
                <a:latin typeface="SHREE-DEV7-0709" pitchFamily="2" charset="0"/>
              </a:rPr>
              <a:t>VmbwHo</a:t>
            </a:r>
            <a:r>
              <a:rPr lang="en-US" dirty="0" smtClean="0">
                <a:latin typeface="SHREE-DEV7-0709" pitchFamily="2" charset="0"/>
              </a:rPr>
              <a:t>$ ¶</a:t>
            </a:r>
            <a:r>
              <a:rPr lang="en-US" dirty="0" err="1" smtClean="0">
                <a:latin typeface="SHREE-DEV7-0709" pitchFamily="2" charset="0"/>
              </a:rPr>
              <a:t>oVmV</a:t>
            </a:r>
            <a:r>
              <a:rPr lang="en-US" dirty="0" smtClean="0">
                <a:latin typeface="SHREE-DEV7-0709" pitchFamily="2" charset="0"/>
              </a:rPr>
              <a:t>.</a:t>
            </a:r>
          </a:p>
          <a:p>
            <a:pPr algn="just"/>
            <a:endParaRPr lang="en-US" dirty="0" smtClean="0">
              <a:latin typeface="SHREE-DEV7-0709" pitchFamily="2" charset="0"/>
            </a:endParaRPr>
          </a:p>
          <a:p>
            <a:endParaRPr lang="en-US" dirty="0" smtClean="0">
              <a:latin typeface="SHREE-DEV7-0709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6200" y="152400"/>
            <a:ext cx="914400" cy="6096000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latin typeface="SHREE-DEV7-2453" pitchFamily="2" charset="0"/>
              </a:rPr>
              <a:t>‘</a:t>
            </a:r>
          </a:p>
          <a:p>
            <a:pPr algn="ctr"/>
            <a:r>
              <a:rPr lang="en-US" dirty="0" err="1" smtClean="0">
                <a:latin typeface="SHREE-DEV7-2453" pitchFamily="2" charset="0"/>
              </a:rPr>
              <a:t>hm</a:t>
            </a:r>
            <a:endParaRPr lang="en-US" dirty="0" smtClean="0">
              <a:latin typeface="SHREE-DEV7-2453" pitchFamily="2" charset="0"/>
            </a:endParaRPr>
          </a:p>
          <a:p>
            <a:pPr algn="ctr"/>
            <a:r>
              <a:rPr lang="en-US" dirty="0" smtClean="0">
                <a:latin typeface="SHREE-DEV7-2453" pitchFamily="2" charset="0"/>
              </a:rPr>
              <a:t>am</a:t>
            </a:r>
          </a:p>
          <a:p>
            <a:pPr algn="ctr"/>
            <a:r>
              <a:rPr lang="en-US" dirty="0" smtClean="0">
                <a:latin typeface="SHREE-DEV7-2453" pitchFamily="2" charset="0"/>
              </a:rPr>
              <a:t>ï´&gt;m</a:t>
            </a:r>
          </a:p>
          <a:p>
            <a:pPr algn="ctr"/>
            <a:r>
              <a:rPr lang="en-US" dirty="0" smtClean="0">
                <a:latin typeface="SHREE-DEV7-2453" pitchFamily="2" charset="0"/>
              </a:rPr>
              <a:t>Mm</a:t>
            </a:r>
          </a:p>
          <a:p>
            <a:pPr algn="ctr"/>
            <a:endParaRPr lang="en-US" dirty="0" smtClean="0">
              <a:latin typeface="SHREE-DEV7-2453" pitchFamily="2" charset="0"/>
            </a:endParaRPr>
          </a:p>
          <a:p>
            <a:pPr algn="ctr"/>
            <a:r>
              <a:rPr lang="en-US" dirty="0" smtClean="0">
                <a:latin typeface="SHREE-DEV7-2453" pitchFamily="2" charset="0"/>
              </a:rPr>
              <a:t>^y</a:t>
            </a:r>
          </a:p>
          <a:p>
            <a:pPr algn="ctr"/>
            <a:r>
              <a:rPr lang="en-US" dirty="0" err="1" smtClean="0">
                <a:latin typeface="SHREE-DEV7-2453" pitchFamily="2" charset="0"/>
              </a:rPr>
              <a:t>Jmo</a:t>
            </a:r>
            <a:endParaRPr lang="en-US" dirty="0" smtClean="0">
              <a:latin typeface="SHREE-DEV7-2453" pitchFamily="2" charset="0"/>
            </a:endParaRPr>
          </a:p>
          <a:p>
            <a:pPr algn="ctr"/>
            <a:r>
              <a:rPr lang="en-US" dirty="0">
                <a:latin typeface="SHREE-DEV7-2453" pitchFamily="2" charset="0"/>
              </a:rPr>
              <a:t>b</a:t>
            </a:r>
            <a:endParaRPr lang="en-US" dirty="0" smtClean="0">
              <a:latin typeface="SHREE-DEV7-2453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219200" y="152400"/>
            <a:ext cx="3124200" cy="990600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err="1" smtClean="0">
                <a:latin typeface="SHREE-DEV7-2453" pitchFamily="2" charset="0"/>
              </a:rPr>
              <a:t>A‘amdVr</a:t>
            </a:r>
            <a:r>
              <a:rPr lang="en-US" dirty="0" smtClean="0">
                <a:latin typeface="SHREE-DEV7-2453" pitchFamily="2" charset="0"/>
              </a:rPr>
              <a:t> {</a:t>
            </a:r>
            <a:r>
              <a:rPr lang="en-US" dirty="0" err="1" smtClean="0">
                <a:latin typeface="SHREE-DEV7-2453" pitchFamily="2" charset="0"/>
              </a:rPr>
              <a:t>d^mJ</a:t>
            </a:r>
            <a:endParaRPr lang="en-US" dirty="0"/>
          </a:p>
        </p:txBody>
      </p:sp>
      <p:pic>
        <p:nvPicPr>
          <p:cNvPr id="7170" name="Picture 2" descr="E:\sachin wagade\COLLEGE BA\Amravati_Divis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662" y="976365"/>
            <a:ext cx="5287076" cy="378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2797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231</TotalTime>
  <Words>713</Words>
  <Application>Microsoft Office PowerPoint</Application>
  <PresentationFormat>On-screen Show (4:3)</PresentationFormat>
  <Paragraphs>127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Solstice</vt:lpstr>
      <vt:lpstr>~r.E go{‘ñQ&gt;a - 5 ^yJmob {d^mJ {df¶: ‘hmamï´&gt;mMm ^yJmob </vt:lpstr>
      <vt:lpstr>‘hmamï´&gt;mMo ^m¡Jmo{bH$ ñWmZ d {dñVma</vt:lpstr>
      <vt:lpstr>‘hmamï´&gt;mMo ^m¡Jmo{bH$ {dñVma</vt:lpstr>
      <vt:lpstr>‘hmamï´&gt;mMo àemgH$s¶ {d^mJ</vt:lpstr>
      <vt:lpstr>‘hmamï´&gt;mMo àemgH$s¶ {d^mJ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~r.E go{‘ñQ&gt;a - 6 ^yJmob {d^mJ {df¶: ^maVmMm ^yJmob 2018-19</dc:title>
  <dc:creator>ASUS</dc:creator>
  <cp:lastModifiedBy>ASUS</cp:lastModifiedBy>
  <cp:revision>33</cp:revision>
  <dcterms:created xsi:type="dcterms:W3CDTF">2006-08-16T00:00:00Z</dcterms:created>
  <dcterms:modified xsi:type="dcterms:W3CDTF">2019-04-02T06:07:40Z</dcterms:modified>
</cp:coreProperties>
</file>